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sldIdLst>
    <p:sldId id="268" r:id="rId2"/>
    <p:sldId id="273" r:id="rId3"/>
    <p:sldId id="270" r:id="rId4"/>
    <p:sldId id="271" r:id="rId5"/>
    <p:sldId id="272" r:id="rId6"/>
    <p:sldId id="269" r:id="rId7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382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>
        <p:scale>
          <a:sx n="100" d="100"/>
          <a:sy n="100" d="100"/>
        </p:scale>
        <p:origin x="1812" y="432"/>
      </p:cViewPr>
      <p:guideLst>
        <p:guide orient="horz" pos="138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Z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8290822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418674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449707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824920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4494412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3008453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4645801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6113178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8049119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1693397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Z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4142936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3C1D19-58BB-424D-AEAB-118725247404}" type="datetimeFigureOut">
              <a:rPr lang="en-ZA" smtClean="0"/>
              <a:t>2020/10/03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46C10E-F746-4D86-BD02-3391DF33E88D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559794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E9F45AD-8E93-4E7D-AF2C-DE40DF6E4B70}"/>
              </a:ext>
            </a:extLst>
          </p:cNvPr>
          <p:cNvGrpSpPr/>
          <p:nvPr/>
        </p:nvGrpSpPr>
        <p:grpSpPr>
          <a:xfrm>
            <a:off x="0" y="0"/>
            <a:ext cx="9184465" cy="6885384"/>
            <a:chOff x="0" y="0"/>
            <a:chExt cx="9184465" cy="6885384"/>
          </a:xfrm>
        </p:grpSpPr>
        <p:pic>
          <p:nvPicPr>
            <p:cNvPr id="307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977776"/>
              <a:ext cx="9162343" cy="5907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extBox 4"/>
            <p:cNvSpPr txBox="1"/>
            <p:nvPr/>
          </p:nvSpPr>
          <p:spPr>
            <a:xfrm>
              <a:off x="4059706" y="1109348"/>
              <a:ext cx="5040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090524" y="6156012"/>
              <a:ext cx="5040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695" y="0"/>
              <a:ext cx="9179770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X-section I-J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ZA" sz="1600" b="1" dirty="0">
                  <a:solidFill>
                    <a:prstClr val="black"/>
                  </a:solidFill>
                  <a:latin typeface="Calibri"/>
                </a:rPr>
                <a:t>See </a:t>
              </a:r>
              <a:r>
                <a:rPr lang="en-ZA" sz="1600" b="1" i="1" dirty="0">
                  <a:solidFill>
                    <a:prstClr val="black"/>
                  </a:solidFill>
                  <a:latin typeface="Calibri"/>
                </a:rPr>
                <a:t>Cross section locations.kmz </a:t>
              </a:r>
              <a:r>
                <a:rPr lang="en-ZA" sz="1600" b="1" dirty="0">
                  <a:solidFill>
                    <a:prstClr val="black"/>
                  </a:solidFill>
                  <a:latin typeface="Calibri"/>
                </a:rPr>
                <a:t>&amp; </a:t>
              </a:r>
              <a:r>
                <a:rPr lang="en-ZA" sz="1600" b="1" i="1" dirty="0">
                  <a:solidFill>
                    <a:prstClr val="black"/>
                  </a:solidFill>
                  <a:latin typeface="Calibri"/>
                </a:rPr>
                <a:t>Cross section labels.kmz </a:t>
              </a:r>
              <a:r>
                <a:rPr lang="en-ZA" sz="1600" b="1" dirty="0">
                  <a:solidFill>
                    <a:prstClr val="black"/>
                  </a:solidFill>
                  <a:latin typeface="Calibri"/>
                </a:rPr>
                <a:t>for location in Google Earth</a:t>
              </a:r>
              <a:endParaRPr kumimoji="0" lang="en-ZA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2CFEB6A0-B7A5-458B-A5CB-B0689D3DC2A5}"/>
                </a:ext>
              </a:extLst>
            </p:cNvPr>
            <p:cNvSpPr txBox="1"/>
            <p:nvPr/>
          </p:nvSpPr>
          <p:spPr>
            <a:xfrm>
              <a:off x="4841966" y="4929052"/>
              <a:ext cx="1654158" cy="369332"/>
            </a:xfrm>
            <a:prstGeom prst="rect">
              <a:avLst/>
            </a:prstGeom>
            <a:solidFill>
              <a:schemeClr val="bg1">
                <a:alpha val="38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ZA" dirty="0">
                  <a:solidFill>
                    <a:srgbClr val="FF0000"/>
                  </a:solidFill>
                </a:rPr>
                <a:t>Grootkloof Trail</a:t>
              </a: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FCFB7F3E-2AE5-4361-B076-876ABFC351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484914" y="4406537"/>
              <a:ext cx="357052" cy="522515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" name="Picture 3">
              <a:extLst>
                <a:ext uri="{FF2B5EF4-FFF2-40B4-BE49-F238E27FC236}">
                  <a16:creationId xmlns:a16="http://schemas.microsoft.com/office/drawing/2014/main" id="{97CF4715-2E09-4C11-B882-3F47FD6A88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921" y="1128189"/>
              <a:ext cx="676323" cy="700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526016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Title 1"/>
          <p:cNvSpPr>
            <a:spLocks noGrp="1"/>
          </p:cNvSpPr>
          <p:nvPr>
            <p:ph type="title"/>
          </p:nvPr>
        </p:nvSpPr>
        <p:spPr>
          <a:xfrm>
            <a:off x="0" y="157822"/>
            <a:ext cx="9144000" cy="894914"/>
          </a:xfrm>
        </p:spPr>
        <p:txBody>
          <a:bodyPr>
            <a:normAutofit/>
          </a:bodyPr>
          <a:lstStyle/>
          <a:p>
            <a:r>
              <a:rPr lang="en-ZA" sz="2800" dirty="0"/>
              <a:t>Schematic Geologic N-S Cross Section – looking East</a:t>
            </a:r>
            <a:br>
              <a:rPr lang="en-ZA" sz="2800" dirty="0"/>
            </a:br>
            <a:r>
              <a:rPr lang="en-ZA" sz="1800" dirty="0"/>
              <a:t>Vertical exaggeration: 2.3x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5496" y="1777886"/>
            <a:ext cx="9258214" cy="3551607"/>
            <a:chOff x="35496" y="1770980"/>
            <a:chExt cx="9258214" cy="3551607"/>
          </a:xfrm>
        </p:grpSpPr>
        <p:sp>
          <p:nvSpPr>
            <p:cNvPr id="4" name="TextBox 3"/>
            <p:cNvSpPr txBox="1"/>
            <p:nvPr/>
          </p:nvSpPr>
          <p:spPr>
            <a:xfrm>
              <a:off x="379064" y="2195572"/>
              <a:ext cx="47029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5496" y="2116380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1.5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5496" y="2473111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1.0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35496" y="2839255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0.5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35496" y="3201429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SL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35496" y="3581254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-0.5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35496" y="3929747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-1.0</a:t>
              </a: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35496" y="4328843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-1.5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5496" y="4697121"/>
              <a:ext cx="4918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-2.0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6686" y="1944381"/>
              <a:ext cx="481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Km</a:t>
              </a: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75786" y="2204864"/>
              <a:ext cx="8568952" cy="2664296"/>
            </a:xfrm>
            <a:prstGeom prst="rect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480347" y="3014464"/>
              <a:ext cx="233362" cy="114300"/>
            </a:xfrm>
            <a:custGeom>
              <a:avLst/>
              <a:gdLst>
                <a:gd name="connsiteX0" fmla="*/ 2381 w 233362"/>
                <a:gd name="connsiteY0" fmla="*/ 114300 h 114300"/>
                <a:gd name="connsiteX1" fmla="*/ 0 w 233362"/>
                <a:gd name="connsiteY1" fmla="*/ 11906 h 114300"/>
                <a:gd name="connsiteX2" fmla="*/ 233362 w 233362"/>
                <a:gd name="connsiteY2" fmla="*/ 0 h 114300"/>
                <a:gd name="connsiteX3" fmla="*/ 216694 w 233362"/>
                <a:gd name="connsiteY3" fmla="*/ 78581 h 114300"/>
                <a:gd name="connsiteX4" fmla="*/ 2381 w 233362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14300">
                  <a:moveTo>
                    <a:pt x="2381" y="114300"/>
                  </a:moveTo>
                  <a:cubicBezTo>
                    <a:pt x="1587" y="80169"/>
                    <a:pt x="794" y="46037"/>
                    <a:pt x="0" y="11906"/>
                  </a:cubicBezTo>
                  <a:lnTo>
                    <a:pt x="233362" y="0"/>
                  </a:lnTo>
                  <a:lnTo>
                    <a:pt x="216694" y="78581"/>
                  </a:lnTo>
                  <a:lnTo>
                    <a:pt x="2381" y="114300"/>
                  </a:lnTo>
                  <a:close/>
                </a:path>
              </a:pathLst>
            </a:custGeom>
            <a:solidFill>
              <a:srgbClr val="95B1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77966" y="3009702"/>
              <a:ext cx="604837" cy="176212"/>
            </a:xfrm>
            <a:custGeom>
              <a:avLst/>
              <a:gdLst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69068 w 604837"/>
                <a:gd name="connsiteY2" fmla="*/ 45244 h 183356"/>
                <a:gd name="connsiteX3" fmla="*/ 209550 w 604837"/>
                <a:gd name="connsiteY3" fmla="*/ 26194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69068 w 604837"/>
                <a:gd name="connsiteY2" fmla="*/ 45244 h 183356"/>
                <a:gd name="connsiteX3" fmla="*/ 209550 w 604837"/>
                <a:gd name="connsiteY3" fmla="*/ 26194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69068 w 604837"/>
                <a:gd name="connsiteY2" fmla="*/ 45244 h 183356"/>
                <a:gd name="connsiteX3" fmla="*/ 209550 w 604837"/>
                <a:gd name="connsiteY3" fmla="*/ 26194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30968 w 604837"/>
                <a:gd name="connsiteY2" fmla="*/ 54769 h 183356"/>
                <a:gd name="connsiteX3" fmla="*/ 209550 w 604837"/>
                <a:gd name="connsiteY3" fmla="*/ 26194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30968 w 604837"/>
                <a:gd name="connsiteY2" fmla="*/ 54769 h 183356"/>
                <a:gd name="connsiteX3" fmla="*/ 204787 w 604837"/>
                <a:gd name="connsiteY3" fmla="*/ 9525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83356 h 183356"/>
                <a:gd name="connsiteX1" fmla="*/ 0 w 604837"/>
                <a:gd name="connsiteY1" fmla="*/ 83344 h 183356"/>
                <a:gd name="connsiteX2" fmla="*/ 123825 w 604837"/>
                <a:gd name="connsiteY2" fmla="*/ 42862 h 183356"/>
                <a:gd name="connsiteX3" fmla="*/ 204787 w 604837"/>
                <a:gd name="connsiteY3" fmla="*/ 9525 h 183356"/>
                <a:gd name="connsiteX4" fmla="*/ 240506 w 604837"/>
                <a:gd name="connsiteY4" fmla="*/ 0 h 183356"/>
                <a:gd name="connsiteX5" fmla="*/ 338137 w 604837"/>
                <a:gd name="connsiteY5" fmla="*/ 9525 h 183356"/>
                <a:gd name="connsiteX6" fmla="*/ 371475 w 604837"/>
                <a:gd name="connsiteY6" fmla="*/ 52387 h 183356"/>
                <a:gd name="connsiteX7" fmla="*/ 411956 w 604837"/>
                <a:gd name="connsiteY7" fmla="*/ 52387 h 183356"/>
                <a:gd name="connsiteX8" fmla="*/ 466725 w 604837"/>
                <a:gd name="connsiteY8" fmla="*/ 21431 h 183356"/>
                <a:gd name="connsiteX9" fmla="*/ 521493 w 604837"/>
                <a:gd name="connsiteY9" fmla="*/ 16669 h 183356"/>
                <a:gd name="connsiteX10" fmla="*/ 604837 w 604837"/>
                <a:gd name="connsiteY10" fmla="*/ 7144 h 183356"/>
                <a:gd name="connsiteX11" fmla="*/ 497681 w 604837"/>
                <a:gd name="connsiteY11" fmla="*/ 138112 h 183356"/>
                <a:gd name="connsiteX12" fmla="*/ 254793 w 604837"/>
                <a:gd name="connsiteY12" fmla="*/ 157162 h 183356"/>
                <a:gd name="connsiteX13" fmla="*/ 0 w 604837"/>
                <a:gd name="connsiteY13" fmla="*/ 183356 h 183356"/>
                <a:gd name="connsiteX0" fmla="*/ 0 w 604837"/>
                <a:gd name="connsiteY0" fmla="*/ 176212 h 176212"/>
                <a:gd name="connsiteX1" fmla="*/ 0 w 604837"/>
                <a:gd name="connsiteY1" fmla="*/ 76200 h 176212"/>
                <a:gd name="connsiteX2" fmla="*/ 123825 w 604837"/>
                <a:gd name="connsiteY2" fmla="*/ 35718 h 176212"/>
                <a:gd name="connsiteX3" fmla="*/ 204787 w 604837"/>
                <a:gd name="connsiteY3" fmla="*/ 2381 h 176212"/>
                <a:gd name="connsiteX4" fmla="*/ 240506 w 604837"/>
                <a:gd name="connsiteY4" fmla="*/ 2381 h 176212"/>
                <a:gd name="connsiteX5" fmla="*/ 338137 w 604837"/>
                <a:gd name="connsiteY5" fmla="*/ 2381 h 176212"/>
                <a:gd name="connsiteX6" fmla="*/ 371475 w 604837"/>
                <a:gd name="connsiteY6" fmla="*/ 45243 h 176212"/>
                <a:gd name="connsiteX7" fmla="*/ 411956 w 604837"/>
                <a:gd name="connsiteY7" fmla="*/ 45243 h 176212"/>
                <a:gd name="connsiteX8" fmla="*/ 466725 w 604837"/>
                <a:gd name="connsiteY8" fmla="*/ 14287 h 176212"/>
                <a:gd name="connsiteX9" fmla="*/ 521493 w 604837"/>
                <a:gd name="connsiteY9" fmla="*/ 9525 h 176212"/>
                <a:gd name="connsiteX10" fmla="*/ 604837 w 604837"/>
                <a:gd name="connsiteY10" fmla="*/ 0 h 176212"/>
                <a:gd name="connsiteX11" fmla="*/ 497681 w 604837"/>
                <a:gd name="connsiteY11" fmla="*/ 130968 h 176212"/>
                <a:gd name="connsiteX12" fmla="*/ 254793 w 604837"/>
                <a:gd name="connsiteY12" fmla="*/ 150018 h 176212"/>
                <a:gd name="connsiteX13" fmla="*/ 0 w 604837"/>
                <a:gd name="connsiteY13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4837" h="176212">
                  <a:moveTo>
                    <a:pt x="0" y="176212"/>
                  </a:moveTo>
                  <a:lnTo>
                    <a:pt x="0" y="76200"/>
                  </a:lnTo>
                  <a:lnTo>
                    <a:pt x="123825" y="35718"/>
                  </a:lnTo>
                  <a:lnTo>
                    <a:pt x="204787" y="2381"/>
                  </a:lnTo>
                  <a:lnTo>
                    <a:pt x="240506" y="2381"/>
                  </a:lnTo>
                  <a:lnTo>
                    <a:pt x="338137" y="2381"/>
                  </a:lnTo>
                  <a:cubicBezTo>
                    <a:pt x="359965" y="11112"/>
                    <a:pt x="359172" y="38099"/>
                    <a:pt x="371475" y="45243"/>
                  </a:cubicBezTo>
                  <a:cubicBezTo>
                    <a:pt x="383778" y="52387"/>
                    <a:pt x="393700" y="55562"/>
                    <a:pt x="411956" y="45243"/>
                  </a:cubicBezTo>
                  <a:lnTo>
                    <a:pt x="466725" y="14287"/>
                  </a:lnTo>
                  <a:lnTo>
                    <a:pt x="521493" y="9525"/>
                  </a:lnTo>
                  <a:lnTo>
                    <a:pt x="604837" y="0"/>
                  </a:lnTo>
                  <a:lnTo>
                    <a:pt x="497681" y="130968"/>
                  </a:lnTo>
                  <a:lnTo>
                    <a:pt x="254793" y="150018"/>
                  </a:lnTo>
                  <a:lnTo>
                    <a:pt x="0" y="176212"/>
                  </a:lnTo>
                  <a:close/>
                </a:path>
              </a:pathLst>
            </a:custGeom>
            <a:solidFill>
              <a:srgbClr val="B8D9A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159"/>
            <p:cNvSpPr/>
            <p:nvPr/>
          </p:nvSpPr>
          <p:spPr>
            <a:xfrm>
              <a:off x="475584" y="2999292"/>
              <a:ext cx="1062038" cy="319972"/>
            </a:xfrm>
            <a:custGeom>
              <a:avLst/>
              <a:gdLst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2412 h 319087"/>
                <a:gd name="connsiteX1" fmla="*/ 7144 w 1062038"/>
                <a:gd name="connsiteY1" fmla="*/ 145256 h 319087"/>
                <a:gd name="connsiteX2" fmla="*/ 147638 w 1062038"/>
                <a:gd name="connsiteY2" fmla="*/ 73818 h 319087"/>
                <a:gd name="connsiteX3" fmla="*/ 226219 w 1062038"/>
                <a:gd name="connsiteY3" fmla="*/ 59531 h 319087"/>
                <a:gd name="connsiteX4" fmla="*/ 314325 w 1062038"/>
                <a:gd name="connsiteY4" fmla="*/ 85725 h 319087"/>
                <a:gd name="connsiteX5" fmla="*/ 409575 w 1062038"/>
                <a:gd name="connsiteY5" fmla="*/ 119062 h 319087"/>
                <a:gd name="connsiteX6" fmla="*/ 500063 w 1062038"/>
                <a:gd name="connsiteY6" fmla="*/ 76200 h 319087"/>
                <a:gd name="connsiteX7" fmla="*/ 547688 w 1062038"/>
                <a:gd name="connsiteY7" fmla="*/ 45243 h 319087"/>
                <a:gd name="connsiteX8" fmla="*/ 602457 w 1062038"/>
                <a:gd name="connsiteY8" fmla="*/ 0 h 319087"/>
                <a:gd name="connsiteX9" fmla="*/ 778669 w 1062038"/>
                <a:gd name="connsiteY9" fmla="*/ 14287 h 319087"/>
                <a:gd name="connsiteX10" fmla="*/ 888207 w 1062038"/>
                <a:gd name="connsiteY10" fmla="*/ 2381 h 319087"/>
                <a:gd name="connsiteX11" fmla="*/ 1062038 w 1062038"/>
                <a:gd name="connsiteY11" fmla="*/ 4762 h 319087"/>
                <a:gd name="connsiteX12" fmla="*/ 904875 w 1062038"/>
                <a:gd name="connsiteY12" fmla="*/ 295275 h 319087"/>
                <a:gd name="connsiteX13" fmla="*/ 411957 w 1062038"/>
                <a:gd name="connsiteY13" fmla="*/ 269081 h 319087"/>
                <a:gd name="connsiteX14" fmla="*/ 64294 w 1062038"/>
                <a:gd name="connsiteY14" fmla="*/ 319087 h 319087"/>
                <a:gd name="connsiteX15" fmla="*/ 0 w 1062038"/>
                <a:gd name="connsiteY15" fmla="*/ 252412 h 319087"/>
                <a:gd name="connsiteX0" fmla="*/ 0 w 1062038"/>
                <a:gd name="connsiteY0" fmla="*/ 253297 h 319972"/>
                <a:gd name="connsiteX1" fmla="*/ 7144 w 1062038"/>
                <a:gd name="connsiteY1" fmla="*/ 146141 h 319972"/>
                <a:gd name="connsiteX2" fmla="*/ 147638 w 1062038"/>
                <a:gd name="connsiteY2" fmla="*/ 74703 h 319972"/>
                <a:gd name="connsiteX3" fmla="*/ 226219 w 1062038"/>
                <a:gd name="connsiteY3" fmla="*/ 60416 h 319972"/>
                <a:gd name="connsiteX4" fmla="*/ 314325 w 1062038"/>
                <a:gd name="connsiteY4" fmla="*/ 86610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46141 h 319972"/>
                <a:gd name="connsiteX2" fmla="*/ 147638 w 1062038"/>
                <a:gd name="connsiteY2" fmla="*/ 74703 h 319972"/>
                <a:gd name="connsiteX3" fmla="*/ 226219 w 1062038"/>
                <a:gd name="connsiteY3" fmla="*/ 60416 h 319972"/>
                <a:gd name="connsiteX4" fmla="*/ 314325 w 1062038"/>
                <a:gd name="connsiteY4" fmla="*/ 86610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47638 w 1062038"/>
                <a:gd name="connsiteY2" fmla="*/ 74703 h 319972"/>
                <a:gd name="connsiteX3" fmla="*/ 226219 w 1062038"/>
                <a:gd name="connsiteY3" fmla="*/ 60416 h 319972"/>
                <a:gd name="connsiteX4" fmla="*/ 314325 w 1062038"/>
                <a:gd name="connsiteY4" fmla="*/ 86610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66688 w 1062038"/>
                <a:gd name="connsiteY2" fmla="*/ 88991 h 319972"/>
                <a:gd name="connsiteX3" fmla="*/ 226219 w 1062038"/>
                <a:gd name="connsiteY3" fmla="*/ 60416 h 319972"/>
                <a:gd name="connsiteX4" fmla="*/ 314325 w 1062038"/>
                <a:gd name="connsiteY4" fmla="*/ 86610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66688 w 1062038"/>
                <a:gd name="connsiteY2" fmla="*/ 88991 h 319972"/>
                <a:gd name="connsiteX3" fmla="*/ 240507 w 1062038"/>
                <a:gd name="connsiteY3" fmla="*/ 81847 h 319972"/>
                <a:gd name="connsiteX4" fmla="*/ 314325 w 1062038"/>
                <a:gd name="connsiteY4" fmla="*/ 86610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66688 w 1062038"/>
                <a:gd name="connsiteY2" fmla="*/ 88991 h 319972"/>
                <a:gd name="connsiteX3" fmla="*/ 240507 w 1062038"/>
                <a:gd name="connsiteY3" fmla="*/ 81847 h 319972"/>
                <a:gd name="connsiteX4" fmla="*/ 314325 w 1062038"/>
                <a:gd name="connsiteY4" fmla="*/ 103278 h 319972"/>
                <a:gd name="connsiteX5" fmla="*/ 409575 w 1062038"/>
                <a:gd name="connsiteY5" fmla="*/ 119947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66688 w 1062038"/>
                <a:gd name="connsiteY2" fmla="*/ 88991 h 319972"/>
                <a:gd name="connsiteX3" fmla="*/ 240507 w 1062038"/>
                <a:gd name="connsiteY3" fmla="*/ 81847 h 319972"/>
                <a:gd name="connsiteX4" fmla="*/ 314325 w 1062038"/>
                <a:gd name="connsiteY4" fmla="*/ 103278 h 319972"/>
                <a:gd name="connsiteX5" fmla="*/ 419100 w 1062038"/>
                <a:gd name="connsiteY5" fmla="*/ 136616 h 319972"/>
                <a:gd name="connsiteX6" fmla="*/ 500063 w 1062038"/>
                <a:gd name="connsiteY6" fmla="*/ 77085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  <a:gd name="connsiteX0" fmla="*/ 0 w 1062038"/>
                <a:gd name="connsiteY0" fmla="*/ 253297 h 319972"/>
                <a:gd name="connsiteX1" fmla="*/ 7144 w 1062038"/>
                <a:gd name="connsiteY1" fmla="*/ 169953 h 319972"/>
                <a:gd name="connsiteX2" fmla="*/ 166688 w 1062038"/>
                <a:gd name="connsiteY2" fmla="*/ 88991 h 319972"/>
                <a:gd name="connsiteX3" fmla="*/ 240507 w 1062038"/>
                <a:gd name="connsiteY3" fmla="*/ 81847 h 319972"/>
                <a:gd name="connsiteX4" fmla="*/ 314325 w 1062038"/>
                <a:gd name="connsiteY4" fmla="*/ 103278 h 319972"/>
                <a:gd name="connsiteX5" fmla="*/ 419100 w 1062038"/>
                <a:gd name="connsiteY5" fmla="*/ 136616 h 319972"/>
                <a:gd name="connsiteX6" fmla="*/ 509588 w 1062038"/>
                <a:gd name="connsiteY6" fmla="*/ 81848 h 319972"/>
                <a:gd name="connsiteX7" fmla="*/ 547688 w 1062038"/>
                <a:gd name="connsiteY7" fmla="*/ 46128 h 319972"/>
                <a:gd name="connsiteX8" fmla="*/ 602457 w 1062038"/>
                <a:gd name="connsiteY8" fmla="*/ 885 h 319972"/>
                <a:gd name="connsiteX9" fmla="*/ 778669 w 1062038"/>
                <a:gd name="connsiteY9" fmla="*/ 15172 h 319972"/>
                <a:gd name="connsiteX10" fmla="*/ 888207 w 1062038"/>
                <a:gd name="connsiteY10" fmla="*/ 3266 h 319972"/>
                <a:gd name="connsiteX11" fmla="*/ 1062038 w 1062038"/>
                <a:gd name="connsiteY11" fmla="*/ 5647 h 319972"/>
                <a:gd name="connsiteX12" fmla="*/ 904875 w 1062038"/>
                <a:gd name="connsiteY12" fmla="*/ 296160 h 319972"/>
                <a:gd name="connsiteX13" fmla="*/ 411957 w 1062038"/>
                <a:gd name="connsiteY13" fmla="*/ 269966 h 319972"/>
                <a:gd name="connsiteX14" fmla="*/ 64294 w 1062038"/>
                <a:gd name="connsiteY14" fmla="*/ 319972 h 319972"/>
                <a:gd name="connsiteX15" fmla="*/ 0 w 1062038"/>
                <a:gd name="connsiteY15" fmla="*/ 253297 h 31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62038" h="319972">
                  <a:moveTo>
                    <a:pt x="0" y="253297"/>
                  </a:moveTo>
                  <a:lnTo>
                    <a:pt x="7144" y="169953"/>
                  </a:lnTo>
                  <a:cubicBezTo>
                    <a:pt x="31750" y="140187"/>
                    <a:pt x="127794" y="103675"/>
                    <a:pt x="166688" y="88991"/>
                  </a:cubicBezTo>
                  <a:cubicBezTo>
                    <a:pt x="205582" y="74307"/>
                    <a:pt x="215901" y="79466"/>
                    <a:pt x="240507" y="81847"/>
                  </a:cubicBezTo>
                  <a:cubicBezTo>
                    <a:pt x="265113" y="84228"/>
                    <a:pt x="284560" y="94150"/>
                    <a:pt x="314325" y="103278"/>
                  </a:cubicBezTo>
                  <a:cubicBezTo>
                    <a:pt x="344091" y="112406"/>
                    <a:pt x="386556" y="140188"/>
                    <a:pt x="419100" y="136616"/>
                  </a:cubicBezTo>
                  <a:cubicBezTo>
                    <a:pt x="451644" y="133044"/>
                    <a:pt x="488157" y="96929"/>
                    <a:pt x="509588" y="81848"/>
                  </a:cubicBezTo>
                  <a:cubicBezTo>
                    <a:pt x="531019" y="66767"/>
                    <a:pt x="532210" y="59622"/>
                    <a:pt x="547688" y="46128"/>
                  </a:cubicBezTo>
                  <a:cubicBezTo>
                    <a:pt x="563166" y="32634"/>
                    <a:pt x="584201" y="15966"/>
                    <a:pt x="602457" y="885"/>
                  </a:cubicBezTo>
                  <a:cubicBezTo>
                    <a:pt x="640954" y="-4274"/>
                    <a:pt x="731044" y="14775"/>
                    <a:pt x="778669" y="15172"/>
                  </a:cubicBezTo>
                  <a:cubicBezTo>
                    <a:pt x="826294" y="15569"/>
                    <a:pt x="830263" y="2472"/>
                    <a:pt x="888207" y="3266"/>
                  </a:cubicBezTo>
                  <a:lnTo>
                    <a:pt x="1062038" y="5647"/>
                  </a:lnTo>
                  <a:lnTo>
                    <a:pt x="904875" y="296160"/>
                  </a:lnTo>
                  <a:lnTo>
                    <a:pt x="411957" y="269966"/>
                  </a:lnTo>
                  <a:lnTo>
                    <a:pt x="64294" y="319972"/>
                  </a:lnTo>
                  <a:lnTo>
                    <a:pt x="0" y="253297"/>
                  </a:lnTo>
                  <a:close/>
                </a:path>
              </a:pathLst>
            </a:custGeom>
            <a:solidFill>
              <a:srgbClr val="67C6C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480347" y="2902545"/>
              <a:ext cx="1197769" cy="481013"/>
            </a:xfrm>
            <a:custGeom>
              <a:avLst/>
              <a:gdLst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21456 w 1197769"/>
                <a:gd name="connsiteY4" fmla="*/ 247650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92894 w 1197769"/>
                <a:gd name="connsiteY4" fmla="*/ 264319 h 481013"/>
                <a:gd name="connsiteX5" fmla="*/ 373856 w 1197769"/>
                <a:gd name="connsiteY5" fmla="*/ 288132 h 481013"/>
                <a:gd name="connsiteX6" fmla="*/ 419100 w 1197769"/>
                <a:gd name="connsiteY6" fmla="*/ 300038 h 481013"/>
                <a:gd name="connsiteX7" fmla="*/ 495300 w 1197769"/>
                <a:gd name="connsiteY7" fmla="*/ 250032 h 481013"/>
                <a:gd name="connsiteX8" fmla="*/ 538162 w 1197769"/>
                <a:gd name="connsiteY8" fmla="*/ 204788 h 481013"/>
                <a:gd name="connsiteX9" fmla="*/ 590550 w 1197769"/>
                <a:gd name="connsiteY9" fmla="*/ 185738 h 481013"/>
                <a:gd name="connsiteX10" fmla="*/ 671512 w 1197769"/>
                <a:gd name="connsiteY10" fmla="*/ 192882 h 481013"/>
                <a:gd name="connsiteX11" fmla="*/ 797719 w 1197769"/>
                <a:gd name="connsiteY11" fmla="*/ 233363 h 481013"/>
                <a:gd name="connsiteX12" fmla="*/ 866775 w 1197769"/>
                <a:gd name="connsiteY12" fmla="*/ 269082 h 481013"/>
                <a:gd name="connsiteX13" fmla="*/ 916781 w 1197769"/>
                <a:gd name="connsiteY13" fmla="*/ 285750 h 481013"/>
                <a:gd name="connsiteX14" fmla="*/ 959644 w 1197769"/>
                <a:gd name="connsiteY14" fmla="*/ 202407 h 481013"/>
                <a:gd name="connsiteX15" fmla="*/ 1009650 w 1197769"/>
                <a:gd name="connsiteY15" fmla="*/ 140494 h 481013"/>
                <a:gd name="connsiteX16" fmla="*/ 1038225 w 1197769"/>
                <a:gd name="connsiteY16" fmla="*/ 92869 h 481013"/>
                <a:gd name="connsiteX17" fmla="*/ 1050131 w 1197769"/>
                <a:gd name="connsiteY17" fmla="*/ 47625 h 481013"/>
                <a:gd name="connsiteX18" fmla="*/ 1078706 w 1197769"/>
                <a:gd name="connsiteY18" fmla="*/ 16669 h 481013"/>
                <a:gd name="connsiteX19" fmla="*/ 1116806 w 1197769"/>
                <a:gd name="connsiteY19" fmla="*/ 0 h 481013"/>
                <a:gd name="connsiteX20" fmla="*/ 1135856 w 1197769"/>
                <a:gd name="connsiteY20" fmla="*/ 21432 h 481013"/>
                <a:gd name="connsiteX21" fmla="*/ 1197769 w 1197769"/>
                <a:gd name="connsiteY21" fmla="*/ 83344 h 481013"/>
                <a:gd name="connsiteX22" fmla="*/ 1121569 w 1197769"/>
                <a:gd name="connsiteY22" fmla="*/ 261938 h 481013"/>
                <a:gd name="connsiteX23" fmla="*/ 857250 w 1197769"/>
                <a:gd name="connsiteY23" fmla="*/ 457200 h 481013"/>
                <a:gd name="connsiteX24" fmla="*/ 442912 w 1197769"/>
                <a:gd name="connsiteY24" fmla="*/ 481013 h 481013"/>
                <a:gd name="connsiteX25" fmla="*/ 114300 w 1197769"/>
                <a:gd name="connsiteY25" fmla="*/ 457200 h 481013"/>
                <a:gd name="connsiteX26" fmla="*/ 0 w 1197769"/>
                <a:gd name="connsiteY26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19075 w 1197769"/>
                <a:gd name="connsiteY4" fmla="*/ 254794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19075 w 1197769"/>
                <a:gd name="connsiteY4" fmla="*/ 254794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59644 w 1197769"/>
                <a:gd name="connsiteY15" fmla="*/ 202407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  <a:gd name="connsiteX0" fmla="*/ 0 w 1197769"/>
                <a:gd name="connsiteY0" fmla="*/ 440532 h 481013"/>
                <a:gd name="connsiteX1" fmla="*/ 0 w 1197769"/>
                <a:gd name="connsiteY1" fmla="*/ 340519 h 481013"/>
                <a:gd name="connsiteX2" fmla="*/ 116681 w 1197769"/>
                <a:gd name="connsiteY2" fmla="*/ 285750 h 481013"/>
                <a:gd name="connsiteX3" fmla="*/ 180975 w 1197769"/>
                <a:gd name="connsiteY3" fmla="*/ 254794 h 481013"/>
                <a:gd name="connsiteX4" fmla="*/ 219075 w 1197769"/>
                <a:gd name="connsiteY4" fmla="*/ 254794 h 481013"/>
                <a:gd name="connsiteX5" fmla="*/ 292894 w 1197769"/>
                <a:gd name="connsiteY5" fmla="*/ 264319 h 481013"/>
                <a:gd name="connsiteX6" fmla="*/ 373856 w 1197769"/>
                <a:gd name="connsiteY6" fmla="*/ 288132 h 481013"/>
                <a:gd name="connsiteX7" fmla="*/ 419100 w 1197769"/>
                <a:gd name="connsiteY7" fmla="*/ 300038 h 481013"/>
                <a:gd name="connsiteX8" fmla="*/ 495300 w 1197769"/>
                <a:gd name="connsiteY8" fmla="*/ 250032 h 481013"/>
                <a:gd name="connsiteX9" fmla="*/ 538162 w 1197769"/>
                <a:gd name="connsiteY9" fmla="*/ 204788 h 481013"/>
                <a:gd name="connsiteX10" fmla="*/ 590550 w 1197769"/>
                <a:gd name="connsiteY10" fmla="*/ 185738 h 481013"/>
                <a:gd name="connsiteX11" fmla="*/ 671512 w 1197769"/>
                <a:gd name="connsiteY11" fmla="*/ 192882 h 481013"/>
                <a:gd name="connsiteX12" fmla="*/ 797719 w 1197769"/>
                <a:gd name="connsiteY12" fmla="*/ 233363 h 481013"/>
                <a:gd name="connsiteX13" fmla="*/ 866775 w 1197769"/>
                <a:gd name="connsiteY13" fmla="*/ 269082 h 481013"/>
                <a:gd name="connsiteX14" fmla="*/ 916781 w 1197769"/>
                <a:gd name="connsiteY14" fmla="*/ 285750 h 481013"/>
                <a:gd name="connsiteX15" fmla="*/ 981075 w 1197769"/>
                <a:gd name="connsiteY15" fmla="*/ 192882 h 481013"/>
                <a:gd name="connsiteX16" fmla="*/ 1009650 w 1197769"/>
                <a:gd name="connsiteY16" fmla="*/ 140494 h 481013"/>
                <a:gd name="connsiteX17" fmla="*/ 1038225 w 1197769"/>
                <a:gd name="connsiteY17" fmla="*/ 92869 h 481013"/>
                <a:gd name="connsiteX18" fmla="*/ 1050131 w 1197769"/>
                <a:gd name="connsiteY18" fmla="*/ 47625 h 481013"/>
                <a:gd name="connsiteX19" fmla="*/ 1078706 w 1197769"/>
                <a:gd name="connsiteY19" fmla="*/ 16669 h 481013"/>
                <a:gd name="connsiteX20" fmla="*/ 1116806 w 1197769"/>
                <a:gd name="connsiteY20" fmla="*/ 0 h 481013"/>
                <a:gd name="connsiteX21" fmla="*/ 1135856 w 1197769"/>
                <a:gd name="connsiteY21" fmla="*/ 21432 h 481013"/>
                <a:gd name="connsiteX22" fmla="*/ 1197769 w 1197769"/>
                <a:gd name="connsiteY22" fmla="*/ 83344 h 481013"/>
                <a:gd name="connsiteX23" fmla="*/ 1121569 w 1197769"/>
                <a:gd name="connsiteY23" fmla="*/ 261938 h 481013"/>
                <a:gd name="connsiteX24" fmla="*/ 857250 w 1197769"/>
                <a:gd name="connsiteY24" fmla="*/ 457200 h 481013"/>
                <a:gd name="connsiteX25" fmla="*/ 442912 w 1197769"/>
                <a:gd name="connsiteY25" fmla="*/ 481013 h 481013"/>
                <a:gd name="connsiteX26" fmla="*/ 114300 w 1197769"/>
                <a:gd name="connsiteY26" fmla="*/ 457200 h 481013"/>
                <a:gd name="connsiteX27" fmla="*/ 0 w 1197769"/>
                <a:gd name="connsiteY27" fmla="*/ 440532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7769" h="481013">
                  <a:moveTo>
                    <a:pt x="0" y="440532"/>
                  </a:moveTo>
                  <a:lnTo>
                    <a:pt x="0" y="340519"/>
                  </a:lnTo>
                  <a:lnTo>
                    <a:pt x="116681" y="285750"/>
                  </a:lnTo>
                  <a:cubicBezTo>
                    <a:pt x="146843" y="271463"/>
                    <a:pt x="163909" y="259953"/>
                    <a:pt x="180975" y="254794"/>
                  </a:cubicBezTo>
                  <a:cubicBezTo>
                    <a:pt x="198041" y="249635"/>
                    <a:pt x="200422" y="253206"/>
                    <a:pt x="219075" y="254794"/>
                  </a:cubicBezTo>
                  <a:cubicBezTo>
                    <a:pt x="237728" y="256382"/>
                    <a:pt x="267097" y="258763"/>
                    <a:pt x="292894" y="264319"/>
                  </a:cubicBezTo>
                  <a:cubicBezTo>
                    <a:pt x="318691" y="269875"/>
                    <a:pt x="358775" y="284163"/>
                    <a:pt x="373856" y="288132"/>
                  </a:cubicBezTo>
                  <a:lnTo>
                    <a:pt x="419100" y="300038"/>
                  </a:lnTo>
                  <a:cubicBezTo>
                    <a:pt x="439341" y="293688"/>
                    <a:pt x="481013" y="265113"/>
                    <a:pt x="495300" y="250032"/>
                  </a:cubicBezTo>
                  <a:lnTo>
                    <a:pt x="538162" y="204788"/>
                  </a:lnTo>
                  <a:cubicBezTo>
                    <a:pt x="554037" y="194072"/>
                    <a:pt x="563563" y="183357"/>
                    <a:pt x="590550" y="185738"/>
                  </a:cubicBezTo>
                  <a:lnTo>
                    <a:pt x="671512" y="192882"/>
                  </a:lnTo>
                  <a:cubicBezTo>
                    <a:pt x="706040" y="200819"/>
                    <a:pt x="774700" y="221457"/>
                    <a:pt x="797719" y="233363"/>
                  </a:cubicBezTo>
                  <a:lnTo>
                    <a:pt x="866775" y="269082"/>
                  </a:lnTo>
                  <a:cubicBezTo>
                    <a:pt x="886619" y="277813"/>
                    <a:pt x="897731" y="298450"/>
                    <a:pt x="916781" y="285750"/>
                  </a:cubicBezTo>
                  <a:cubicBezTo>
                    <a:pt x="935831" y="273050"/>
                    <a:pt x="959644" y="223838"/>
                    <a:pt x="981075" y="192882"/>
                  </a:cubicBezTo>
                  <a:cubicBezTo>
                    <a:pt x="995363" y="165101"/>
                    <a:pt x="996553" y="158750"/>
                    <a:pt x="1009650" y="140494"/>
                  </a:cubicBezTo>
                  <a:lnTo>
                    <a:pt x="1038225" y="92869"/>
                  </a:lnTo>
                  <a:lnTo>
                    <a:pt x="1050131" y="47625"/>
                  </a:lnTo>
                  <a:lnTo>
                    <a:pt x="1078706" y="16669"/>
                  </a:lnTo>
                  <a:lnTo>
                    <a:pt x="1116806" y="0"/>
                  </a:lnTo>
                  <a:lnTo>
                    <a:pt x="1135856" y="21432"/>
                  </a:lnTo>
                  <a:lnTo>
                    <a:pt x="1197769" y="83344"/>
                  </a:lnTo>
                  <a:lnTo>
                    <a:pt x="1121569" y="261938"/>
                  </a:lnTo>
                  <a:lnTo>
                    <a:pt x="857250" y="457200"/>
                  </a:lnTo>
                  <a:lnTo>
                    <a:pt x="442912" y="481013"/>
                  </a:lnTo>
                  <a:lnTo>
                    <a:pt x="114300" y="457200"/>
                  </a:lnTo>
                  <a:lnTo>
                    <a:pt x="0" y="440532"/>
                  </a:lnTo>
                  <a:close/>
                </a:path>
              </a:pathLst>
            </a:custGeom>
            <a:solidFill>
              <a:srgbClr val="8CB74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>
              <a:off x="473203" y="2952552"/>
              <a:ext cx="1269206" cy="500062"/>
            </a:xfrm>
            <a:custGeom>
              <a:avLst/>
              <a:gdLst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1544 w 1269206"/>
                <a:gd name="connsiteY15" fmla="*/ 32385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69144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81050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81050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81050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473869 w 1269206"/>
                <a:gd name="connsiteY7" fmla="*/ 350043 h 500062"/>
                <a:gd name="connsiteX8" fmla="*/ 526256 w 1269206"/>
                <a:gd name="connsiteY8" fmla="*/ 285750 h 500062"/>
                <a:gd name="connsiteX9" fmla="*/ 576263 w 1269206"/>
                <a:gd name="connsiteY9" fmla="*/ 230981 h 500062"/>
                <a:gd name="connsiteX10" fmla="*/ 626269 w 1269206"/>
                <a:gd name="connsiteY10" fmla="*/ 219075 h 500062"/>
                <a:gd name="connsiteX11" fmla="*/ 692944 w 1269206"/>
                <a:gd name="connsiteY11" fmla="*/ 221456 h 500062"/>
                <a:gd name="connsiteX12" fmla="*/ 781050 w 1269206"/>
                <a:gd name="connsiteY12" fmla="*/ 250031 h 500062"/>
                <a:gd name="connsiteX13" fmla="*/ 840581 w 1269206"/>
                <a:gd name="connsiteY13" fmla="*/ 288131 h 500062"/>
                <a:gd name="connsiteX14" fmla="*/ 890588 w 1269206"/>
                <a:gd name="connsiteY14" fmla="*/ 311943 h 500062"/>
                <a:gd name="connsiteX15" fmla="*/ 926306 w 1269206"/>
                <a:gd name="connsiteY15" fmla="*/ 304800 h 500062"/>
                <a:gd name="connsiteX16" fmla="*/ 992981 w 1269206"/>
                <a:gd name="connsiteY16" fmla="*/ 233362 h 500062"/>
                <a:gd name="connsiteX17" fmla="*/ 1088231 w 1269206"/>
                <a:gd name="connsiteY17" fmla="*/ 138112 h 500062"/>
                <a:gd name="connsiteX18" fmla="*/ 1143000 w 1269206"/>
                <a:gd name="connsiteY18" fmla="*/ 54768 h 500062"/>
                <a:gd name="connsiteX19" fmla="*/ 1193006 w 1269206"/>
                <a:gd name="connsiteY19" fmla="*/ 0 h 500062"/>
                <a:gd name="connsiteX20" fmla="*/ 1269206 w 1269206"/>
                <a:gd name="connsiteY20" fmla="*/ 85725 h 500062"/>
                <a:gd name="connsiteX21" fmla="*/ 745331 w 1269206"/>
                <a:gd name="connsiteY21" fmla="*/ 500062 h 500062"/>
                <a:gd name="connsiteX22" fmla="*/ 145256 w 1269206"/>
                <a:gd name="connsiteY22" fmla="*/ 469106 h 500062"/>
                <a:gd name="connsiteX23" fmla="*/ 0 w 1269206"/>
                <a:gd name="connsiteY23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526256 w 1269206"/>
                <a:gd name="connsiteY7" fmla="*/ 285750 h 500062"/>
                <a:gd name="connsiteX8" fmla="*/ 576263 w 1269206"/>
                <a:gd name="connsiteY8" fmla="*/ 230981 h 500062"/>
                <a:gd name="connsiteX9" fmla="*/ 626269 w 1269206"/>
                <a:gd name="connsiteY9" fmla="*/ 219075 h 500062"/>
                <a:gd name="connsiteX10" fmla="*/ 692944 w 1269206"/>
                <a:gd name="connsiteY10" fmla="*/ 221456 h 500062"/>
                <a:gd name="connsiteX11" fmla="*/ 781050 w 1269206"/>
                <a:gd name="connsiteY11" fmla="*/ 250031 h 500062"/>
                <a:gd name="connsiteX12" fmla="*/ 840581 w 1269206"/>
                <a:gd name="connsiteY12" fmla="*/ 288131 h 500062"/>
                <a:gd name="connsiteX13" fmla="*/ 890588 w 1269206"/>
                <a:gd name="connsiteY13" fmla="*/ 311943 h 500062"/>
                <a:gd name="connsiteX14" fmla="*/ 926306 w 1269206"/>
                <a:gd name="connsiteY14" fmla="*/ 304800 h 500062"/>
                <a:gd name="connsiteX15" fmla="*/ 992981 w 1269206"/>
                <a:gd name="connsiteY15" fmla="*/ 233362 h 500062"/>
                <a:gd name="connsiteX16" fmla="*/ 1088231 w 1269206"/>
                <a:gd name="connsiteY16" fmla="*/ 138112 h 500062"/>
                <a:gd name="connsiteX17" fmla="*/ 1143000 w 1269206"/>
                <a:gd name="connsiteY17" fmla="*/ 54768 h 500062"/>
                <a:gd name="connsiteX18" fmla="*/ 1193006 w 1269206"/>
                <a:gd name="connsiteY18" fmla="*/ 0 h 500062"/>
                <a:gd name="connsiteX19" fmla="*/ 1269206 w 1269206"/>
                <a:gd name="connsiteY19" fmla="*/ 85725 h 500062"/>
                <a:gd name="connsiteX20" fmla="*/ 745331 w 1269206"/>
                <a:gd name="connsiteY20" fmla="*/ 500062 h 500062"/>
                <a:gd name="connsiteX21" fmla="*/ 145256 w 1269206"/>
                <a:gd name="connsiteY21" fmla="*/ 469106 h 500062"/>
                <a:gd name="connsiteX22" fmla="*/ 0 w 1269206"/>
                <a:gd name="connsiteY22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526256 w 1269206"/>
                <a:gd name="connsiteY7" fmla="*/ 285750 h 500062"/>
                <a:gd name="connsiteX8" fmla="*/ 576263 w 1269206"/>
                <a:gd name="connsiteY8" fmla="*/ 230981 h 500062"/>
                <a:gd name="connsiteX9" fmla="*/ 626269 w 1269206"/>
                <a:gd name="connsiteY9" fmla="*/ 219075 h 500062"/>
                <a:gd name="connsiteX10" fmla="*/ 692944 w 1269206"/>
                <a:gd name="connsiteY10" fmla="*/ 221456 h 500062"/>
                <a:gd name="connsiteX11" fmla="*/ 781050 w 1269206"/>
                <a:gd name="connsiteY11" fmla="*/ 250031 h 500062"/>
                <a:gd name="connsiteX12" fmla="*/ 840581 w 1269206"/>
                <a:gd name="connsiteY12" fmla="*/ 288131 h 500062"/>
                <a:gd name="connsiteX13" fmla="*/ 890588 w 1269206"/>
                <a:gd name="connsiteY13" fmla="*/ 311943 h 500062"/>
                <a:gd name="connsiteX14" fmla="*/ 926306 w 1269206"/>
                <a:gd name="connsiteY14" fmla="*/ 304800 h 500062"/>
                <a:gd name="connsiteX15" fmla="*/ 992981 w 1269206"/>
                <a:gd name="connsiteY15" fmla="*/ 233362 h 500062"/>
                <a:gd name="connsiteX16" fmla="*/ 1081088 w 1269206"/>
                <a:gd name="connsiteY16" fmla="*/ 126206 h 500062"/>
                <a:gd name="connsiteX17" fmla="*/ 1143000 w 1269206"/>
                <a:gd name="connsiteY17" fmla="*/ 54768 h 500062"/>
                <a:gd name="connsiteX18" fmla="*/ 1193006 w 1269206"/>
                <a:gd name="connsiteY18" fmla="*/ 0 h 500062"/>
                <a:gd name="connsiteX19" fmla="*/ 1269206 w 1269206"/>
                <a:gd name="connsiteY19" fmla="*/ 85725 h 500062"/>
                <a:gd name="connsiteX20" fmla="*/ 745331 w 1269206"/>
                <a:gd name="connsiteY20" fmla="*/ 500062 h 500062"/>
                <a:gd name="connsiteX21" fmla="*/ 145256 w 1269206"/>
                <a:gd name="connsiteY21" fmla="*/ 469106 h 500062"/>
                <a:gd name="connsiteX22" fmla="*/ 0 w 1269206"/>
                <a:gd name="connsiteY22" fmla="*/ 438150 h 500062"/>
                <a:gd name="connsiteX0" fmla="*/ 0 w 1269206"/>
                <a:gd name="connsiteY0" fmla="*/ 438150 h 500062"/>
                <a:gd name="connsiteX1" fmla="*/ 2381 w 1269206"/>
                <a:gd name="connsiteY1" fmla="*/ 378618 h 500062"/>
                <a:gd name="connsiteX2" fmla="*/ 142875 w 1269206"/>
                <a:gd name="connsiteY2" fmla="*/ 330993 h 500062"/>
                <a:gd name="connsiteX3" fmla="*/ 202406 w 1269206"/>
                <a:gd name="connsiteY3" fmla="*/ 295275 h 500062"/>
                <a:gd name="connsiteX4" fmla="*/ 276225 w 1269206"/>
                <a:gd name="connsiteY4" fmla="*/ 290512 h 500062"/>
                <a:gd name="connsiteX5" fmla="*/ 371475 w 1269206"/>
                <a:gd name="connsiteY5" fmla="*/ 319087 h 500062"/>
                <a:gd name="connsiteX6" fmla="*/ 438150 w 1269206"/>
                <a:gd name="connsiteY6" fmla="*/ 340518 h 500062"/>
                <a:gd name="connsiteX7" fmla="*/ 526256 w 1269206"/>
                <a:gd name="connsiteY7" fmla="*/ 285750 h 500062"/>
                <a:gd name="connsiteX8" fmla="*/ 576263 w 1269206"/>
                <a:gd name="connsiteY8" fmla="*/ 230981 h 500062"/>
                <a:gd name="connsiteX9" fmla="*/ 626269 w 1269206"/>
                <a:gd name="connsiteY9" fmla="*/ 219075 h 500062"/>
                <a:gd name="connsiteX10" fmla="*/ 692944 w 1269206"/>
                <a:gd name="connsiteY10" fmla="*/ 221456 h 500062"/>
                <a:gd name="connsiteX11" fmla="*/ 781050 w 1269206"/>
                <a:gd name="connsiteY11" fmla="*/ 250031 h 500062"/>
                <a:gd name="connsiteX12" fmla="*/ 840581 w 1269206"/>
                <a:gd name="connsiteY12" fmla="*/ 288131 h 500062"/>
                <a:gd name="connsiteX13" fmla="*/ 890588 w 1269206"/>
                <a:gd name="connsiteY13" fmla="*/ 311943 h 500062"/>
                <a:gd name="connsiteX14" fmla="*/ 926306 w 1269206"/>
                <a:gd name="connsiteY14" fmla="*/ 304800 h 500062"/>
                <a:gd name="connsiteX15" fmla="*/ 995363 w 1269206"/>
                <a:gd name="connsiteY15" fmla="*/ 221456 h 500062"/>
                <a:gd name="connsiteX16" fmla="*/ 1081088 w 1269206"/>
                <a:gd name="connsiteY16" fmla="*/ 126206 h 500062"/>
                <a:gd name="connsiteX17" fmla="*/ 1143000 w 1269206"/>
                <a:gd name="connsiteY17" fmla="*/ 54768 h 500062"/>
                <a:gd name="connsiteX18" fmla="*/ 1193006 w 1269206"/>
                <a:gd name="connsiteY18" fmla="*/ 0 h 500062"/>
                <a:gd name="connsiteX19" fmla="*/ 1269206 w 1269206"/>
                <a:gd name="connsiteY19" fmla="*/ 85725 h 500062"/>
                <a:gd name="connsiteX20" fmla="*/ 745331 w 1269206"/>
                <a:gd name="connsiteY20" fmla="*/ 500062 h 500062"/>
                <a:gd name="connsiteX21" fmla="*/ 145256 w 1269206"/>
                <a:gd name="connsiteY21" fmla="*/ 469106 h 500062"/>
                <a:gd name="connsiteX22" fmla="*/ 0 w 1269206"/>
                <a:gd name="connsiteY22" fmla="*/ 4381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69206" h="500062">
                  <a:moveTo>
                    <a:pt x="0" y="438150"/>
                  </a:moveTo>
                  <a:cubicBezTo>
                    <a:pt x="794" y="418306"/>
                    <a:pt x="1587" y="398462"/>
                    <a:pt x="2381" y="378618"/>
                  </a:cubicBezTo>
                  <a:lnTo>
                    <a:pt x="142875" y="330993"/>
                  </a:lnTo>
                  <a:cubicBezTo>
                    <a:pt x="176212" y="317103"/>
                    <a:pt x="177800" y="296863"/>
                    <a:pt x="202406" y="295275"/>
                  </a:cubicBezTo>
                  <a:lnTo>
                    <a:pt x="276225" y="290512"/>
                  </a:lnTo>
                  <a:cubicBezTo>
                    <a:pt x="304403" y="294481"/>
                    <a:pt x="349250" y="311943"/>
                    <a:pt x="371475" y="319087"/>
                  </a:cubicBezTo>
                  <a:lnTo>
                    <a:pt x="438150" y="340518"/>
                  </a:lnTo>
                  <a:cubicBezTo>
                    <a:pt x="463947" y="334962"/>
                    <a:pt x="503237" y="304006"/>
                    <a:pt x="526256" y="285750"/>
                  </a:cubicBezTo>
                  <a:cubicBezTo>
                    <a:pt x="543718" y="264319"/>
                    <a:pt x="559594" y="242093"/>
                    <a:pt x="576263" y="230981"/>
                  </a:cubicBezTo>
                  <a:lnTo>
                    <a:pt x="626269" y="219075"/>
                  </a:lnTo>
                  <a:cubicBezTo>
                    <a:pt x="642938" y="215106"/>
                    <a:pt x="669132" y="216297"/>
                    <a:pt x="692944" y="221456"/>
                  </a:cubicBezTo>
                  <a:lnTo>
                    <a:pt x="781050" y="250031"/>
                  </a:lnTo>
                  <a:cubicBezTo>
                    <a:pt x="810419" y="259556"/>
                    <a:pt x="822325" y="277812"/>
                    <a:pt x="840581" y="288131"/>
                  </a:cubicBezTo>
                  <a:cubicBezTo>
                    <a:pt x="860822" y="298450"/>
                    <a:pt x="876301" y="309165"/>
                    <a:pt x="890588" y="311943"/>
                  </a:cubicBezTo>
                  <a:cubicBezTo>
                    <a:pt x="904876" y="314721"/>
                    <a:pt x="908844" y="319881"/>
                    <a:pt x="926306" y="304800"/>
                  </a:cubicBezTo>
                  <a:cubicBezTo>
                    <a:pt x="943768" y="289719"/>
                    <a:pt x="968376" y="249237"/>
                    <a:pt x="995363" y="221456"/>
                  </a:cubicBezTo>
                  <a:lnTo>
                    <a:pt x="1081088" y="126206"/>
                  </a:lnTo>
                  <a:cubicBezTo>
                    <a:pt x="1105694" y="98425"/>
                    <a:pt x="1124347" y="75802"/>
                    <a:pt x="1143000" y="54768"/>
                  </a:cubicBezTo>
                  <a:cubicBezTo>
                    <a:pt x="1161653" y="33734"/>
                    <a:pt x="1176337" y="18256"/>
                    <a:pt x="1193006" y="0"/>
                  </a:cubicBezTo>
                  <a:lnTo>
                    <a:pt x="1269206" y="85725"/>
                  </a:lnTo>
                  <a:lnTo>
                    <a:pt x="745331" y="500062"/>
                  </a:lnTo>
                  <a:lnTo>
                    <a:pt x="145256" y="469106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8CCEC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162"/>
            <p:cNvSpPr/>
            <p:nvPr/>
          </p:nvSpPr>
          <p:spPr>
            <a:xfrm>
              <a:off x="463678" y="2987371"/>
              <a:ext cx="1366838" cy="572400"/>
            </a:xfrm>
            <a:custGeom>
              <a:avLst/>
              <a:gdLst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61913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400 h 619125"/>
                <a:gd name="connsiteX1" fmla="*/ 11906 w 1366838"/>
                <a:gd name="connsiteY1" fmla="*/ 433388 h 619125"/>
                <a:gd name="connsiteX2" fmla="*/ 140494 w 1366838"/>
                <a:gd name="connsiteY2" fmla="*/ 385763 h 619125"/>
                <a:gd name="connsiteX3" fmla="*/ 247650 w 1366838"/>
                <a:gd name="connsiteY3" fmla="*/ 347663 h 619125"/>
                <a:gd name="connsiteX4" fmla="*/ 364331 w 1366838"/>
                <a:gd name="connsiteY4" fmla="*/ 369094 h 619125"/>
                <a:gd name="connsiteX5" fmla="*/ 438150 w 1366838"/>
                <a:gd name="connsiteY5" fmla="*/ 416719 h 619125"/>
                <a:gd name="connsiteX6" fmla="*/ 502444 w 1366838"/>
                <a:gd name="connsiteY6" fmla="*/ 390525 h 619125"/>
                <a:gd name="connsiteX7" fmla="*/ 571500 w 1366838"/>
                <a:gd name="connsiteY7" fmla="*/ 321469 h 619125"/>
                <a:gd name="connsiteX8" fmla="*/ 631031 w 1366838"/>
                <a:gd name="connsiteY8" fmla="*/ 252413 h 619125"/>
                <a:gd name="connsiteX9" fmla="*/ 676275 w 1366838"/>
                <a:gd name="connsiteY9" fmla="*/ 245269 h 619125"/>
                <a:gd name="connsiteX10" fmla="*/ 783431 w 1366838"/>
                <a:gd name="connsiteY10" fmla="*/ 302419 h 619125"/>
                <a:gd name="connsiteX11" fmla="*/ 862013 w 1366838"/>
                <a:gd name="connsiteY11" fmla="*/ 350044 h 619125"/>
                <a:gd name="connsiteX12" fmla="*/ 940594 w 1366838"/>
                <a:gd name="connsiteY12" fmla="*/ 330994 h 619125"/>
                <a:gd name="connsiteX13" fmla="*/ 1000125 w 1366838"/>
                <a:gd name="connsiteY13" fmla="*/ 247650 h 619125"/>
                <a:gd name="connsiteX14" fmla="*/ 1097756 w 1366838"/>
                <a:gd name="connsiteY14" fmla="*/ 119063 h 619125"/>
                <a:gd name="connsiteX15" fmla="*/ 1157288 w 1366838"/>
                <a:gd name="connsiteY15" fmla="*/ 40482 h 619125"/>
                <a:gd name="connsiteX16" fmla="*/ 1188244 w 1366838"/>
                <a:gd name="connsiteY16" fmla="*/ 0 h 619125"/>
                <a:gd name="connsiteX17" fmla="*/ 1216819 w 1366838"/>
                <a:gd name="connsiteY17" fmla="*/ 54769 h 619125"/>
                <a:gd name="connsiteX18" fmla="*/ 1259681 w 1366838"/>
                <a:gd name="connsiteY18" fmla="*/ 85725 h 619125"/>
                <a:gd name="connsiteX19" fmla="*/ 1350169 w 1366838"/>
                <a:gd name="connsiteY19" fmla="*/ 121444 h 619125"/>
                <a:gd name="connsiteX20" fmla="*/ 1366838 w 1366838"/>
                <a:gd name="connsiteY20" fmla="*/ 190500 h 619125"/>
                <a:gd name="connsiteX21" fmla="*/ 1119188 w 1366838"/>
                <a:gd name="connsiteY21" fmla="*/ 473869 h 619125"/>
                <a:gd name="connsiteX22" fmla="*/ 788194 w 1366838"/>
                <a:gd name="connsiteY22" fmla="*/ 597694 h 619125"/>
                <a:gd name="connsiteX23" fmla="*/ 109538 w 1366838"/>
                <a:gd name="connsiteY23" fmla="*/ 619125 h 619125"/>
                <a:gd name="connsiteX24" fmla="*/ 0 w 1366838"/>
                <a:gd name="connsiteY24" fmla="*/ 533400 h 61912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31031 w 1366838"/>
                <a:gd name="connsiteY8" fmla="*/ 252583 h 619295"/>
                <a:gd name="connsiteX9" fmla="*/ 676275 w 1366838"/>
                <a:gd name="connsiteY9" fmla="*/ 245439 h 619295"/>
                <a:gd name="connsiteX10" fmla="*/ 783431 w 1366838"/>
                <a:gd name="connsiteY10" fmla="*/ 302589 h 619295"/>
                <a:gd name="connsiteX11" fmla="*/ 862013 w 1366838"/>
                <a:gd name="connsiteY11" fmla="*/ 350214 h 619295"/>
                <a:gd name="connsiteX12" fmla="*/ 940594 w 1366838"/>
                <a:gd name="connsiteY12" fmla="*/ 331164 h 619295"/>
                <a:gd name="connsiteX13" fmla="*/ 1000125 w 1366838"/>
                <a:gd name="connsiteY13" fmla="*/ 247820 h 619295"/>
                <a:gd name="connsiteX14" fmla="*/ 1097756 w 1366838"/>
                <a:gd name="connsiteY14" fmla="*/ 119233 h 619295"/>
                <a:gd name="connsiteX15" fmla="*/ 1157288 w 1366838"/>
                <a:gd name="connsiteY15" fmla="*/ 40652 h 619295"/>
                <a:gd name="connsiteX16" fmla="*/ 1188244 w 1366838"/>
                <a:gd name="connsiteY16" fmla="*/ 170 h 619295"/>
                <a:gd name="connsiteX17" fmla="*/ 1216819 w 1366838"/>
                <a:gd name="connsiteY17" fmla="*/ 54939 h 619295"/>
                <a:gd name="connsiteX18" fmla="*/ 1259681 w 1366838"/>
                <a:gd name="connsiteY18" fmla="*/ 85895 h 619295"/>
                <a:gd name="connsiteX19" fmla="*/ 1350169 w 1366838"/>
                <a:gd name="connsiteY19" fmla="*/ 121614 h 619295"/>
                <a:gd name="connsiteX20" fmla="*/ 1366838 w 1366838"/>
                <a:gd name="connsiteY20" fmla="*/ 190670 h 619295"/>
                <a:gd name="connsiteX21" fmla="*/ 1119188 w 1366838"/>
                <a:gd name="connsiteY21" fmla="*/ 474039 h 619295"/>
                <a:gd name="connsiteX22" fmla="*/ 788194 w 1366838"/>
                <a:gd name="connsiteY22" fmla="*/ 597864 h 619295"/>
                <a:gd name="connsiteX23" fmla="*/ 109538 w 1366838"/>
                <a:gd name="connsiteY23" fmla="*/ 619295 h 619295"/>
                <a:gd name="connsiteX24" fmla="*/ 0 w 1366838"/>
                <a:gd name="connsiteY24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31031 w 1366838"/>
                <a:gd name="connsiteY8" fmla="*/ 252583 h 619295"/>
                <a:gd name="connsiteX9" fmla="*/ 676275 w 1366838"/>
                <a:gd name="connsiteY9" fmla="*/ 245439 h 619295"/>
                <a:gd name="connsiteX10" fmla="*/ 783431 w 1366838"/>
                <a:gd name="connsiteY10" fmla="*/ 302589 h 619295"/>
                <a:gd name="connsiteX11" fmla="*/ 862013 w 1366838"/>
                <a:gd name="connsiteY11" fmla="*/ 350214 h 619295"/>
                <a:gd name="connsiteX12" fmla="*/ 940594 w 1366838"/>
                <a:gd name="connsiteY12" fmla="*/ 331164 h 619295"/>
                <a:gd name="connsiteX13" fmla="*/ 1000125 w 1366838"/>
                <a:gd name="connsiteY13" fmla="*/ 247820 h 619295"/>
                <a:gd name="connsiteX14" fmla="*/ 1097756 w 1366838"/>
                <a:gd name="connsiteY14" fmla="*/ 119233 h 619295"/>
                <a:gd name="connsiteX15" fmla="*/ 1157288 w 1366838"/>
                <a:gd name="connsiteY15" fmla="*/ 40652 h 619295"/>
                <a:gd name="connsiteX16" fmla="*/ 1188244 w 1366838"/>
                <a:gd name="connsiteY16" fmla="*/ 170 h 619295"/>
                <a:gd name="connsiteX17" fmla="*/ 1216819 w 1366838"/>
                <a:gd name="connsiteY17" fmla="*/ 54939 h 619295"/>
                <a:gd name="connsiteX18" fmla="*/ 1266825 w 1366838"/>
                <a:gd name="connsiteY18" fmla="*/ 85895 h 619295"/>
                <a:gd name="connsiteX19" fmla="*/ 1350169 w 1366838"/>
                <a:gd name="connsiteY19" fmla="*/ 121614 h 619295"/>
                <a:gd name="connsiteX20" fmla="*/ 1366838 w 1366838"/>
                <a:gd name="connsiteY20" fmla="*/ 190670 h 619295"/>
                <a:gd name="connsiteX21" fmla="*/ 1119188 w 1366838"/>
                <a:gd name="connsiteY21" fmla="*/ 474039 h 619295"/>
                <a:gd name="connsiteX22" fmla="*/ 788194 w 1366838"/>
                <a:gd name="connsiteY22" fmla="*/ 597864 h 619295"/>
                <a:gd name="connsiteX23" fmla="*/ 109538 w 1366838"/>
                <a:gd name="connsiteY23" fmla="*/ 619295 h 619295"/>
                <a:gd name="connsiteX24" fmla="*/ 0 w 1366838"/>
                <a:gd name="connsiteY24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31031 w 1366838"/>
                <a:gd name="connsiteY8" fmla="*/ 252583 h 619295"/>
                <a:gd name="connsiteX9" fmla="*/ 676275 w 1366838"/>
                <a:gd name="connsiteY9" fmla="*/ 245439 h 619295"/>
                <a:gd name="connsiteX10" fmla="*/ 783431 w 1366838"/>
                <a:gd name="connsiteY10" fmla="*/ 302589 h 619295"/>
                <a:gd name="connsiteX11" fmla="*/ 862013 w 1366838"/>
                <a:gd name="connsiteY11" fmla="*/ 350214 h 619295"/>
                <a:gd name="connsiteX12" fmla="*/ 940594 w 1366838"/>
                <a:gd name="connsiteY12" fmla="*/ 331164 h 619295"/>
                <a:gd name="connsiteX13" fmla="*/ 1000125 w 1366838"/>
                <a:gd name="connsiteY13" fmla="*/ 247820 h 619295"/>
                <a:gd name="connsiteX14" fmla="*/ 1097756 w 1366838"/>
                <a:gd name="connsiteY14" fmla="*/ 119233 h 619295"/>
                <a:gd name="connsiteX15" fmla="*/ 1157288 w 1366838"/>
                <a:gd name="connsiteY15" fmla="*/ 40652 h 619295"/>
                <a:gd name="connsiteX16" fmla="*/ 1188244 w 1366838"/>
                <a:gd name="connsiteY16" fmla="*/ 170 h 619295"/>
                <a:gd name="connsiteX17" fmla="*/ 1226344 w 1366838"/>
                <a:gd name="connsiteY17" fmla="*/ 54939 h 619295"/>
                <a:gd name="connsiteX18" fmla="*/ 1266825 w 1366838"/>
                <a:gd name="connsiteY18" fmla="*/ 85895 h 619295"/>
                <a:gd name="connsiteX19" fmla="*/ 1350169 w 1366838"/>
                <a:gd name="connsiteY19" fmla="*/ 121614 h 619295"/>
                <a:gd name="connsiteX20" fmla="*/ 1366838 w 1366838"/>
                <a:gd name="connsiteY20" fmla="*/ 190670 h 619295"/>
                <a:gd name="connsiteX21" fmla="*/ 1119188 w 1366838"/>
                <a:gd name="connsiteY21" fmla="*/ 474039 h 619295"/>
                <a:gd name="connsiteX22" fmla="*/ 788194 w 1366838"/>
                <a:gd name="connsiteY22" fmla="*/ 597864 h 619295"/>
                <a:gd name="connsiteX23" fmla="*/ 109538 w 1366838"/>
                <a:gd name="connsiteY23" fmla="*/ 619295 h 619295"/>
                <a:gd name="connsiteX24" fmla="*/ 0 w 1366838"/>
                <a:gd name="connsiteY24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31031 w 1366838"/>
                <a:gd name="connsiteY8" fmla="*/ 252583 h 619295"/>
                <a:gd name="connsiteX9" fmla="*/ 640556 w 1366838"/>
                <a:gd name="connsiteY9" fmla="*/ 264489 h 619295"/>
                <a:gd name="connsiteX10" fmla="*/ 676275 w 1366838"/>
                <a:gd name="connsiteY10" fmla="*/ 245439 h 619295"/>
                <a:gd name="connsiteX11" fmla="*/ 783431 w 1366838"/>
                <a:gd name="connsiteY11" fmla="*/ 302589 h 619295"/>
                <a:gd name="connsiteX12" fmla="*/ 862013 w 1366838"/>
                <a:gd name="connsiteY12" fmla="*/ 350214 h 619295"/>
                <a:gd name="connsiteX13" fmla="*/ 940594 w 1366838"/>
                <a:gd name="connsiteY13" fmla="*/ 331164 h 619295"/>
                <a:gd name="connsiteX14" fmla="*/ 1000125 w 1366838"/>
                <a:gd name="connsiteY14" fmla="*/ 247820 h 619295"/>
                <a:gd name="connsiteX15" fmla="*/ 1097756 w 1366838"/>
                <a:gd name="connsiteY15" fmla="*/ 119233 h 619295"/>
                <a:gd name="connsiteX16" fmla="*/ 1157288 w 1366838"/>
                <a:gd name="connsiteY16" fmla="*/ 40652 h 619295"/>
                <a:gd name="connsiteX17" fmla="*/ 1188244 w 1366838"/>
                <a:gd name="connsiteY17" fmla="*/ 170 h 619295"/>
                <a:gd name="connsiteX18" fmla="*/ 1226344 w 1366838"/>
                <a:gd name="connsiteY18" fmla="*/ 54939 h 619295"/>
                <a:gd name="connsiteX19" fmla="*/ 1266825 w 1366838"/>
                <a:gd name="connsiteY19" fmla="*/ 85895 h 619295"/>
                <a:gd name="connsiteX20" fmla="*/ 1350169 w 1366838"/>
                <a:gd name="connsiteY20" fmla="*/ 121614 h 619295"/>
                <a:gd name="connsiteX21" fmla="*/ 1366838 w 1366838"/>
                <a:gd name="connsiteY21" fmla="*/ 190670 h 619295"/>
                <a:gd name="connsiteX22" fmla="*/ 1119188 w 1366838"/>
                <a:gd name="connsiteY22" fmla="*/ 474039 h 619295"/>
                <a:gd name="connsiteX23" fmla="*/ 788194 w 1366838"/>
                <a:gd name="connsiteY23" fmla="*/ 597864 h 619295"/>
                <a:gd name="connsiteX24" fmla="*/ 109538 w 1366838"/>
                <a:gd name="connsiteY24" fmla="*/ 619295 h 619295"/>
                <a:gd name="connsiteX25" fmla="*/ 0 w 1366838"/>
                <a:gd name="connsiteY25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31031 w 1366838"/>
                <a:gd name="connsiteY8" fmla="*/ 252583 h 619295"/>
                <a:gd name="connsiteX9" fmla="*/ 640556 w 1366838"/>
                <a:gd name="connsiteY9" fmla="*/ 264489 h 619295"/>
                <a:gd name="connsiteX10" fmla="*/ 783431 w 1366838"/>
                <a:gd name="connsiteY10" fmla="*/ 302589 h 619295"/>
                <a:gd name="connsiteX11" fmla="*/ 862013 w 1366838"/>
                <a:gd name="connsiteY11" fmla="*/ 350214 h 619295"/>
                <a:gd name="connsiteX12" fmla="*/ 940594 w 1366838"/>
                <a:gd name="connsiteY12" fmla="*/ 331164 h 619295"/>
                <a:gd name="connsiteX13" fmla="*/ 1000125 w 1366838"/>
                <a:gd name="connsiteY13" fmla="*/ 247820 h 619295"/>
                <a:gd name="connsiteX14" fmla="*/ 1097756 w 1366838"/>
                <a:gd name="connsiteY14" fmla="*/ 119233 h 619295"/>
                <a:gd name="connsiteX15" fmla="*/ 1157288 w 1366838"/>
                <a:gd name="connsiteY15" fmla="*/ 40652 h 619295"/>
                <a:gd name="connsiteX16" fmla="*/ 1188244 w 1366838"/>
                <a:gd name="connsiteY16" fmla="*/ 170 h 619295"/>
                <a:gd name="connsiteX17" fmla="*/ 1226344 w 1366838"/>
                <a:gd name="connsiteY17" fmla="*/ 54939 h 619295"/>
                <a:gd name="connsiteX18" fmla="*/ 1266825 w 1366838"/>
                <a:gd name="connsiteY18" fmla="*/ 85895 h 619295"/>
                <a:gd name="connsiteX19" fmla="*/ 1350169 w 1366838"/>
                <a:gd name="connsiteY19" fmla="*/ 121614 h 619295"/>
                <a:gd name="connsiteX20" fmla="*/ 1366838 w 1366838"/>
                <a:gd name="connsiteY20" fmla="*/ 190670 h 619295"/>
                <a:gd name="connsiteX21" fmla="*/ 1119188 w 1366838"/>
                <a:gd name="connsiteY21" fmla="*/ 474039 h 619295"/>
                <a:gd name="connsiteX22" fmla="*/ 788194 w 1366838"/>
                <a:gd name="connsiteY22" fmla="*/ 597864 h 619295"/>
                <a:gd name="connsiteX23" fmla="*/ 109538 w 1366838"/>
                <a:gd name="connsiteY23" fmla="*/ 619295 h 619295"/>
                <a:gd name="connsiteX24" fmla="*/ 0 w 1366838"/>
                <a:gd name="connsiteY24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40556 w 1366838"/>
                <a:gd name="connsiteY8" fmla="*/ 264489 h 619295"/>
                <a:gd name="connsiteX9" fmla="*/ 783431 w 1366838"/>
                <a:gd name="connsiteY9" fmla="*/ 302589 h 619295"/>
                <a:gd name="connsiteX10" fmla="*/ 862013 w 1366838"/>
                <a:gd name="connsiteY10" fmla="*/ 350214 h 619295"/>
                <a:gd name="connsiteX11" fmla="*/ 940594 w 1366838"/>
                <a:gd name="connsiteY11" fmla="*/ 331164 h 619295"/>
                <a:gd name="connsiteX12" fmla="*/ 1000125 w 1366838"/>
                <a:gd name="connsiteY12" fmla="*/ 247820 h 619295"/>
                <a:gd name="connsiteX13" fmla="*/ 1097756 w 1366838"/>
                <a:gd name="connsiteY13" fmla="*/ 119233 h 619295"/>
                <a:gd name="connsiteX14" fmla="*/ 1157288 w 1366838"/>
                <a:gd name="connsiteY14" fmla="*/ 40652 h 619295"/>
                <a:gd name="connsiteX15" fmla="*/ 1188244 w 1366838"/>
                <a:gd name="connsiteY15" fmla="*/ 170 h 619295"/>
                <a:gd name="connsiteX16" fmla="*/ 1226344 w 1366838"/>
                <a:gd name="connsiteY16" fmla="*/ 54939 h 619295"/>
                <a:gd name="connsiteX17" fmla="*/ 1266825 w 1366838"/>
                <a:gd name="connsiteY17" fmla="*/ 85895 h 619295"/>
                <a:gd name="connsiteX18" fmla="*/ 1350169 w 1366838"/>
                <a:gd name="connsiteY18" fmla="*/ 121614 h 619295"/>
                <a:gd name="connsiteX19" fmla="*/ 1366838 w 1366838"/>
                <a:gd name="connsiteY19" fmla="*/ 190670 h 619295"/>
                <a:gd name="connsiteX20" fmla="*/ 1119188 w 1366838"/>
                <a:gd name="connsiteY20" fmla="*/ 474039 h 619295"/>
                <a:gd name="connsiteX21" fmla="*/ 788194 w 1366838"/>
                <a:gd name="connsiteY21" fmla="*/ 597864 h 619295"/>
                <a:gd name="connsiteX22" fmla="*/ 109538 w 1366838"/>
                <a:gd name="connsiteY22" fmla="*/ 619295 h 619295"/>
                <a:gd name="connsiteX23" fmla="*/ 0 w 1366838"/>
                <a:gd name="connsiteY23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40556 w 1366838"/>
                <a:gd name="connsiteY8" fmla="*/ 264489 h 619295"/>
                <a:gd name="connsiteX9" fmla="*/ 783431 w 1366838"/>
                <a:gd name="connsiteY9" fmla="*/ 302589 h 619295"/>
                <a:gd name="connsiteX10" fmla="*/ 862013 w 1366838"/>
                <a:gd name="connsiteY10" fmla="*/ 350214 h 619295"/>
                <a:gd name="connsiteX11" fmla="*/ 947738 w 1366838"/>
                <a:gd name="connsiteY11" fmla="*/ 354976 h 619295"/>
                <a:gd name="connsiteX12" fmla="*/ 1000125 w 1366838"/>
                <a:gd name="connsiteY12" fmla="*/ 247820 h 619295"/>
                <a:gd name="connsiteX13" fmla="*/ 1097756 w 1366838"/>
                <a:gd name="connsiteY13" fmla="*/ 119233 h 619295"/>
                <a:gd name="connsiteX14" fmla="*/ 1157288 w 1366838"/>
                <a:gd name="connsiteY14" fmla="*/ 40652 h 619295"/>
                <a:gd name="connsiteX15" fmla="*/ 1188244 w 1366838"/>
                <a:gd name="connsiteY15" fmla="*/ 170 h 619295"/>
                <a:gd name="connsiteX16" fmla="*/ 1226344 w 1366838"/>
                <a:gd name="connsiteY16" fmla="*/ 54939 h 619295"/>
                <a:gd name="connsiteX17" fmla="*/ 1266825 w 1366838"/>
                <a:gd name="connsiteY17" fmla="*/ 85895 h 619295"/>
                <a:gd name="connsiteX18" fmla="*/ 1350169 w 1366838"/>
                <a:gd name="connsiteY18" fmla="*/ 121614 h 619295"/>
                <a:gd name="connsiteX19" fmla="*/ 1366838 w 1366838"/>
                <a:gd name="connsiteY19" fmla="*/ 190670 h 619295"/>
                <a:gd name="connsiteX20" fmla="*/ 1119188 w 1366838"/>
                <a:gd name="connsiteY20" fmla="*/ 474039 h 619295"/>
                <a:gd name="connsiteX21" fmla="*/ 788194 w 1366838"/>
                <a:gd name="connsiteY21" fmla="*/ 597864 h 619295"/>
                <a:gd name="connsiteX22" fmla="*/ 109538 w 1366838"/>
                <a:gd name="connsiteY22" fmla="*/ 619295 h 619295"/>
                <a:gd name="connsiteX23" fmla="*/ 0 w 1366838"/>
                <a:gd name="connsiteY23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40556 w 1366838"/>
                <a:gd name="connsiteY8" fmla="*/ 264489 h 619295"/>
                <a:gd name="connsiteX9" fmla="*/ 783431 w 1366838"/>
                <a:gd name="connsiteY9" fmla="*/ 302589 h 619295"/>
                <a:gd name="connsiteX10" fmla="*/ 862013 w 1366838"/>
                <a:gd name="connsiteY10" fmla="*/ 350214 h 619295"/>
                <a:gd name="connsiteX11" fmla="*/ 883444 w 1366838"/>
                <a:gd name="connsiteY11" fmla="*/ 369264 h 619295"/>
                <a:gd name="connsiteX12" fmla="*/ 947738 w 1366838"/>
                <a:gd name="connsiteY12" fmla="*/ 354976 h 619295"/>
                <a:gd name="connsiteX13" fmla="*/ 1000125 w 1366838"/>
                <a:gd name="connsiteY13" fmla="*/ 247820 h 619295"/>
                <a:gd name="connsiteX14" fmla="*/ 1097756 w 1366838"/>
                <a:gd name="connsiteY14" fmla="*/ 119233 h 619295"/>
                <a:gd name="connsiteX15" fmla="*/ 1157288 w 1366838"/>
                <a:gd name="connsiteY15" fmla="*/ 40652 h 619295"/>
                <a:gd name="connsiteX16" fmla="*/ 1188244 w 1366838"/>
                <a:gd name="connsiteY16" fmla="*/ 170 h 619295"/>
                <a:gd name="connsiteX17" fmla="*/ 1226344 w 1366838"/>
                <a:gd name="connsiteY17" fmla="*/ 54939 h 619295"/>
                <a:gd name="connsiteX18" fmla="*/ 1266825 w 1366838"/>
                <a:gd name="connsiteY18" fmla="*/ 85895 h 619295"/>
                <a:gd name="connsiteX19" fmla="*/ 1350169 w 1366838"/>
                <a:gd name="connsiteY19" fmla="*/ 121614 h 619295"/>
                <a:gd name="connsiteX20" fmla="*/ 1366838 w 1366838"/>
                <a:gd name="connsiteY20" fmla="*/ 190670 h 619295"/>
                <a:gd name="connsiteX21" fmla="*/ 1119188 w 1366838"/>
                <a:gd name="connsiteY21" fmla="*/ 474039 h 619295"/>
                <a:gd name="connsiteX22" fmla="*/ 788194 w 1366838"/>
                <a:gd name="connsiteY22" fmla="*/ 597864 h 619295"/>
                <a:gd name="connsiteX23" fmla="*/ 109538 w 1366838"/>
                <a:gd name="connsiteY23" fmla="*/ 619295 h 619295"/>
                <a:gd name="connsiteX24" fmla="*/ 0 w 1366838"/>
                <a:gd name="connsiteY24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40556 w 1366838"/>
                <a:gd name="connsiteY8" fmla="*/ 264489 h 619295"/>
                <a:gd name="connsiteX9" fmla="*/ 783431 w 1366838"/>
                <a:gd name="connsiteY9" fmla="*/ 302589 h 619295"/>
                <a:gd name="connsiteX10" fmla="*/ 883444 w 1366838"/>
                <a:gd name="connsiteY10" fmla="*/ 369264 h 619295"/>
                <a:gd name="connsiteX11" fmla="*/ 947738 w 1366838"/>
                <a:gd name="connsiteY11" fmla="*/ 354976 h 619295"/>
                <a:gd name="connsiteX12" fmla="*/ 1000125 w 1366838"/>
                <a:gd name="connsiteY12" fmla="*/ 247820 h 619295"/>
                <a:gd name="connsiteX13" fmla="*/ 1097756 w 1366838"/>
                <a:gd name="connsiteY13" fmla="*/ 119233 h 619295"/>
                <a:gd name="connsiteX14" fmla="*/ 1157288 w 1366838"/>
                <a:gd name="connsiteY14" fmla="*/ 40652 h 619295"/>
                <a:gd name="connsiteX15" fmla="*/ 1188244 w 1366838"/>
                <a:gd name="connsiteY15" fmla="*/ 170 h 619295"/>
                <a:gd name="connsiteX16" fmla="*/ 1226344 w 1366838"/>
                <a:gd name="connsiteY16" fmla="*/ 54939 h 619295"/>
                <a:gd name="connsiteX17" fmla="*/ 1266825 w 1366838"/>
                <a:gd name="connsiteY17" fmla="*/ 85895 h 619295"/>
                <a:gd name="connsiteX18" fmla="*/ 1350169 w 1366838"/>
                <a:gd name="connsiteY18" fmla="*/ 121614 h 619295"/>
                <a:gd name="connsiteX19" fmla="*/ 1366838 w 1366838"/>
                <a:gd name="connsiteY19" fmla="*/ 190670 h 619295"/>
                <a:gd name="connsiteX20" fmla="*/ 1119188 w 1366838"/>
                <a:gd name="connsiteY20" fmla="*/ 474039 h 619295"/>
                <a:gd name="connsiteX21" fmla="*/ 788194 w 1366838"/>
                <a:gd name="connsiteY21" fmla="*/ 597864 h 619295"/>
                <a:gd name="connsiteX22" fmla="*/ 109538 w 1366838"/>
                <a:gd name="connsiteY22" fmla="*/ 619295 h 619295"/>
                <a:gd name="connsiteX23" fmla="*/ 0 w 1366838"/>
                <a:gd name="connsiteY23" fmla="*/ 533570 h 619295"/>
                <a:gd name="connsiteX0" fmla="*/ 0 w 1366838"/>
                <a:gd name="connsiteY0" fmla="*/ 533570 h 619295"/>
                <a:gd name="connsiteX1" fmla="*/ 11906 w 1366838"/>
                <a:gd name="connsiteY1" fmla="*/ 433558 h 619295"/>
                <a:gd name="connsiteX2" fmla="*/ 140494 w 1366838"/>
                <a:gd name="connsiteY2" fmla="*/ 385933 h 619295"/>
                <a:gd name="connsiteX3" fmla="*/ 247650 w 1366838"/>
                <a:gd name="connsiteY3" fmla="*/ 347833 h 619295"/>
                <a:gd name="connsiteX4" fmla="*/ 364331 w 1366838"/>
                <a:gd name="connsiteY4" fmla="*/ 369264 h 619295"/>
                <a:gd name="connsiteX5" fmla="*/ 438150 w 1366838"/>
                <a:gd name="connsiteY5" fmla="*/ 416889 h 619295"/>
                <a:gd name="connsiteX6" fmla="*/ 502444 w 1366838"/>
                <a:gd name="connsiteY6" fmla="*/ 390695 h 619295"/>
                <a:gd name="connsiteX7" fmla="*/ 571500 w 1366838"/>
                <a:gd name="connsiteY7" fmla="*/ 321639 h 619295"/>
                <a:gd name="connsiteX8" fmla="*/ 640556 w 1366838"/>
                <a:gd name="connsiteY8" fmla="*/ 264489 h 619295"/>
                <a:gd name="connsiteX9" fmla="*/ 783431 w 1366838"/>
                <a:gd name="connsiteY9" fmla="*/ 302589 h 619295"/>
                <a:gd name="connsiteX10" fmla="*/ 883444 w 1366838"/>
                <a:gd name="connsiteY10" fmla="*/ 369264 h 619295"/>
                <a:gd name="connsiteX11" fmla="*/ 947738 w 1366838"/>
                <a:gd name="connsiteY11" fmla="*/ 354976 h 619295"/>
                <a:gd name="connsiteX12" fmla="*/ 1033462 w 1366838"/>
                <a:gd name="connsiteY12" fmla="*/ 257345 h 619295"/>
                <a:gd name="connsiteX13" fmla="*/ 1097756 w 1366838"/>
                <a:gd name="connsiteY13" fmla="*/ 119233 h 619295"/>
                <a:gd name="connsiteX14" fmla="*/ 1157288 w 1366838"/>
                <a:gd name="connsiteY14" fmla="*/ 40652 h 619295"/>
                <a:gd name="connsiteX15" fmla="*/ 1188244 w 1366838"/>
                <a:gd name="connsiteY15" fmla="*/ 170 h 619295"/>
                <a:gd name="connsiteX16" fmla="*/ 1226344 w 1366838"/>
                <a:gd name="connsiteY16" fmla="*/ 54939 h 619295"/>
                <a:gd name="connsiteX17" fmla="*/ 1266825 w 1366838"/>
                <a:gd name="connsiteY17" fmla="*/ 85895 h 619295"/>
                <a:gd name="connsiteX18" fmla="*/ 1350169 w 1366838"/>
                <a:gd name="connsiteY18" fmla="*/ 121614 h 619295"/>
                <a:gd name="connsiteX19" fmla="*/ 1366838 w 1366838"/>
                <a:gd name="connsiteY19" fmla="*/ 190670 h 619295"/>
                <a:gd name="connsiteX20" fmla="*/ 1119188 w 1366838"/>
                <a:gd name="connsiteY20" fmla="*/ 474039 h 619295"/>
                <a:gd name="connsiteX21" fmla="*/ 788194 w 1366838"/>
                <a:gd name="connsiteY21" fmla="*/ 597864 h 619295"/>
                <a:gd name="connsiteX22" fmla="*/ 109538 w 1366838"/>
                <a:gd name="connsiteY22" fmla="*/ 619295 h 619295"/>
                <a:gd name="connsiteX23" fmla="*/ 0 w 1366838"/>
                <a:gd name="connsiteY23" fmla="*/ 533570 h 619295"/>
                <a:gd name="connsiteX0" fmla="*/ 0 w 1366838"/>
                <a:gd name="connsiteY0" fmla="*/ 533584 h 619309"/>
                <a:gd name="connsiteX1" fmla="*/ 11906 w 1366838"/>
                <a:gd name="connsiteY1" fmla="*/ 433572 h 619309"/>
                <a:gd name="connsiteX2" fmla="*/ 140494 w 1366838"/>
                <a:gd name="connsiteY2" fmla="*/ 385947 h 619309"/>
                <a:gd name="connsiteX3" fmla="*/ 247650 w 1366838"/>
                <a:gd name="connsiteY3" fmla="*/ 347847 h 619309"/>
                <a:gd name="connsiteX4" fmla="*/ 364331 w 1366838"/>
                <a:gd name="connsiteY4" fmla="*/ 369278 h 619309"/>
                <a:gd name="connsiteX5" fmla="*/ 438150 w 1366838"/>
                <a:gd name="connsiteY5" fmla="*/ 416903 h 619309"/>
                <a:gd name="connsiteX6" fmla="*/ 502444 w 1366838"/>
                <a:gd name="connsiteY6" fmla="*/ 390709 h 619309"/>
                <a:gd name="connsiteX7" fmla="*/ 571500 w 1366838"/>
                <a:gd name="connsiteY7" fmla="*/ 321653 h 619309"/>
                <a:gd name="connsiteX8" fmla="*/ 640556 w 1366838"/>
                <a:gd name="connsiteY8" fmla="*/ 264503 h 619309"/>
                <a:gd name="connsiteX9" fmla="*/ 783431 w 1366838"/>
                <a:gd name="connsiteY9" fmla="*/ 302603 h 619309"/>
                <a:gd name="connsiteX10" fmla="*/ 883444 w 1366838"/>
                <a:gd name="connsiteY10" fmla="*/ 369278 h 619309"/>
                <a:gd name="connsiteX11" fmla="*/ 947738 w 1366838"/>
                <a:gd name="connsiteY11" fmla="*/ 354990 h 619309"/>
                <a:gd name="connsiteX12" fmla="*/ 1033462 w 1366838"/>
                <a:gd name="connsiteY12" fmla="*/ 257359 h 619309"/>
                <a:gd name="connsiteX13" fmla="*/ 1138237 w 1366838"/>
                <a:gd name="connsiteY13" fmla="*/ 131154 h 619309"/>
                <a:gd name="connsiteX14" fmla="*/ 1157288 w 1366838"/>
                <a:gd name="connsiteY14" fmla="*/ 40666 h 619309"/>
                <a:gd name="connsiteX15" fmla="*/ 1188244 w 1366838"/>
                <a:gd name="connsiteY15" fmla="*/ 184 h 619309"/>
                <a:gd name="connsiteX16" fmla="*/ 1226344 w 1366838"/>
                <a:gd name="connsiteY16" fmla="*/ 54953 h 619309"/>
                <a:gd name="connsiteX17" fmla="*/ 1266825 w 1366838"/>
                <a:gd name="connsiteY17" fmla="*/ 85909 h 619309"/>
                <a:gd name="connsiteX18" fmla="*/ 1350169 w 1366838"/>
                <a:gd name="connsiteY18" fmla="*/ 121628 h 619309"/>
                <a:gd name="connsiteX19" fmla="*/ 1366838 w 1366838"/>
                <a:gd name="connsiteY19" fmla="*/ 190684 h 619309"/>
                <a:gd name="connsiteX20" fmla="*/ 1119188 w 1366838"/>
                <a:gd name="connsiteY20" fmla="*/ 474053 h 619309"/>
                <a:gd name="connsiteX21" fmla="*/ 788194 w 1366838"/>
                <a:gd name="connsiteY21" fmla="*/ 597878 h 619309"/>
                <a:gd name="connsiteX22" fmla="*/ 109538 w 1366838"/>
                <a:gd name="connsiteY22" fmla="*/ 619309 h 619309"/>
                <a:gd name="connsiteX23" fmla="*/ 0 w 1366838"/>
                <a:gd name="connsiteY23" fmla="*/ 533584 h 619309"/>
                <a:gd name="connsiteX0" fmla="*/ 0 w 1366838"/>
                <a:gd name="connsiteY0" fmla="*/ 497118 h 582843"/>
                <a:gd name="connsiteX1" fmla="*/ 11906 w 1366838"/>
                <a:gd name="connsiteY1" fmla="*/ 397106 h 582843"/>
                <a:gd name="connsiteX2" fmla="*/ 140494 w 1366838"/>
                <a:gd name="connsiteY2" fmla="*/ 349481 h 582843"/>
                <a:gd name="connsiteX3" fmla="*/ 247650 w 1366838"/>
                <a:gd name="connsiteY3" fmla="*/ 311381 h 582843"/>
                <a:gd name="connsiteX4" fmla="*/ 364331 w 1366838"/>
                <a:gd name="connsiteY4" fmla="*/ 332812 h 582843"/>
                <a:gd name="connsiteX5" fmla="*/ 438150 w 1366838"/>
                <a:gd name="connsiteY5" fmla="*/ 380437 h 582843"/>
                <a:gd name="connsiteX6" fmla="*/ 502444 w 1366838"/>
                <a:gd name="connsiteY6" fmla="*/ 354243 h 582843"/>
                <a:gd name="connsiteX7" fmla="*/ 571500 w 1366838"/>
                <a:gd name="connsiteY7" fmla="*/ 285187 h 582843"/>
                <a:gd name="connsiteX8" fmla="*/ 640556 w 1366838"/>
                <a:gd name="connsiteY8" fmla="*/ 228037 h 582843"/>
                <a:gd name="connsiteX9" fmla="*/ 783431 w 1366838"/>
                <a:gd name="connsiteY9" fmla="*/ 266137 h 582843"/>
                <a:gd name="connsiteX10" fmla="*/ 883444 w 1366838"/>
                <a:gd name="connsiteY10" fmla="*/ 332812 h 582843"/>
                <a:gd name="connsiteX11" fmla="*/ 947738 w 1366838"/>
                <a:gd name="connsiteY11" fmla="*/ 318524 h 582843"/>
                <a:gd name="connsiteX12" fmla="*/ 1033462 w 1366838"/>
                <a:gd name="connsiteY12" fmla="*/ 220893 h 582843"/>
                <a:gd name="connsiteX13" fmla="*/ 1138237 w 1366838"/>
                <a:gd name="connsiteY13" fmla="*/ 94688 h 582843"/>
                <a:gd name="connsiteX14" fmla="*/ 1157288 w 1366838"/>
                <a:gd name="connsiteY14" fmla="*/ 4200 h 582843"/>
                <a:gd name="connsiteX15" fmla="*/ 1226344 w 1366838"/>
                <a:gd name="connsiteY15" fmla="*/ 18487 h 582843"/>
                <a:gd name="connsiteX16" fmla="*/ 1266825 w 1366838"/>
                <a:gd name="connsiteY16" fmla="*/ 49443 h 582843"/>
                <a:gd name="connsiteX17" fmla="*/ 1350169 w 1366838"/>
                <a:gd name="connsiteY17" fmla="*/ 85162 h 582843"/>
                <a:gd name="connsiteX18" fmla="*/ 1366838 w 1366838"/>
                <a:gd name="connsiteY18" fmla="*/ 154218 h 582843"/>
                <a:gd name="connsiteX19" fmla="*/ 1119188 w 1366838"/>
                <a:gd name="connsiteY19" fmla="*/ 437587 h 582843"/>
                <a:gd name="connsiteX20" fmla="*/ 788194 w 1366838"/>
                <a:gd name="connsiteY20" fmla="*/ 561412 h 582843"/>
                <a:gd name="connsiteX21" fmla="*/ 109538 w 1366838"/>
                <a:gd name="connsiteY21" fmla="*/ 582843 h 582843"/>
                <a:gd name="connsiteX22" fmla="*/ 0 w 1366838"/>
                <a:gd name="connsiteY22" fmla="*/ 497118 h 582843"/>
                <a:gd name="connsiteX0" fmla="*/ 0 w 1366838"/>
                <a:gd name="connsiteY0" fmla="*/ 501299 h 587024"/>
                <a:gd name="connsiteX1" fmla="*/ 11906 w 1366838"/>
                <a:gd name="connsiteY1" fmla="*/ 401287 h 587024"/>
                <a:gd name="connsiteX2" fmla="*/ 140494 w 1366838"/>
                <a:gd name="connsiteY2" fmla="*/ 353662 h 587024"/>
                <a:gd name="connsiteX3" fmla="*/ 247650 w 1366838"/>
                <a:gd name="connsiteY3" fmla="*/ 315562 h 587024"/>
                <a:gd name="connsiteX4" fmla="*/ 364331 w 1366838"/>
                <a:gd name="connsiteY4" fmla="*/ 336993 h 587024"/>
                <a:gd name="connsiteX5" fmla="*/ 438150 w 1366838"/>
                <a:gd name="connsiteY5" fmla="*/ 384618 h 587024"/>
                <a:gd name="connsiteX6" fmla="*/ 502444 w 1366838"/>
                <a:gd name="connsiteY6" fmla="*/ 358424 h 587024"/>
                <a:gd name="connsiteX7" fmla="*/ 571500 w 1366838"/>
                <a:gd name="connsiteY7" fmla="*/ 289368 h 587024"/>
                <a:gd name="connsiteX8" fmla="*/ 640556 w 1366838"/>
                <a:gd name="connsiteY8" fmla="*/ 232218 h 587024"/>
                <a:gd name="connsiteX9" fmla="*/ 783431 w 1366838"/>
                <a:gd name="connsiteY9" fmla="*/ 270318 h 587024"/>
                <a:gd name="connsiteX10" fmla="*/ 883444 w 1366838"/>
                <a:gd name="connsiteY10" fmla="*/ 336993 h 587024"/>
                <a:gd name="connsiteX11" fmla="*/ 947738 w 1366838"/>
                <a:gd name="connsiteY11" fmla="*/ 322705 h 587024"/>
                <a:gd name="connsiteX12" fmla="*/ 1033462 w 1366838"/>
                <a:gd name="connsiteY12" fmla="*/ 225074 h 587024"/>
                <a:gd name="connsiteX13" fmla="*/ 1138237 w 1366838"/>
                <a:gd name="connsiteY13" fmla="*/ 98869 h 587024"/>
                <a:gd name="connsiteX14" fmla="*/ 1207294 w 1366838"/>
                <a:gd name="connsiteY14" fmla="*/ 3619 h 587024"/>
                <a:gd name="connsiteX15" fmla="*/ 1226344 w 1366838"/>
                <a:gd name="connsiteY15" fmla="*/ 22668 h 587024"/>
                <a:gd name="connsiteX16" fmla="*/ 1266825 w 1366838"/>
                <a:gd name="connsiteY16" fmla="*/ 53624 h 587024"/>
                <a:gd name="connsiteX17" fmla="*/ 1350169 w 1366838"/>
                <a:gd name="connsiteY17" fmla="*/ 89343 h 587024"/>
                <a:gd name="connsiteX18" fmla="*/ 1366838 w 1366838"/>
                <a:gd name="connsiteY18" fmla="*/ 158399 h 587024"/>
                <a:gd name="connsiteX19" fmla="*/ 1119188 w 1366838"/>
                <a:gd name="connsiteY19" fmla="*/ 441768 h 587024"/>
                <a:gd name="connsiteX20" fmla="*/ 788194 w 1366838"/>
                <a:gd name="connsiteY20" fmla="*/ 565593 h 587024"/>
                <a:gd name="connsiteX21" fmla="*/ 109538 w 1366838"/>
                <a:gd name="connsiteY21" fmla="*/ 587024 h 587024"/>
                <a:gd name="connsiteX22" fmla="*/ 0 w 1366838"/>
                <a:gd name="connsiteY22" fmla="*/ 501299 h 587024"/>
                <a:gd name="connsiteX0" fmla="*/ 0 w 1366838"/>
                <a:gd name="connsiteY0" fmla="*/ 498556 h 584281"/>
                <a:gd name="connsiteX1" fmla="*/ 11906 w 1366838"/>
                <a:gd name="connsiteY1" fmla="*/ 398544 h 584281"/>
                <a:gd name="connsiteX2" fmla="*/ 140494 w 1366838"/>
                <a:gd name="connsiteY2" fmla="*/ 350919 h 584281"/>
                <a:gd name="connsiteX3" fmla="*/ 247650 w 1366838"/>
                <a:gd name="connsiteY3" fmla="*/ 312819 h 584281"/>
                <a:gd name="connsiteX4" fmla="*/ 364331 w 1366838"/>
                <a:gd name="connsiteY4" fmla="*/ 334250 h 584281"/>
                <a:gd name="connsiteX5" fmla="*/ 438150 w 1366838"/>
                <a:gd name="connsiteY5" fmla="*/ 381875 h 584281"/>
                <a:gd name="connsiteX6" fmla="*/ 502444 w 1366838"/>
                <a:gd name="connsiteY6" fmla="*/ 355681 h 584281"/>
                <a:gd name="connsiteX7" fmla="*/ 571500 w 1366838"/>
                <a:gd name="connsiteY7" fmla="*/ 286625 h 584281"/>
                <a:gd name="connsiteX8" fmla="*/ 640556 w 1366838"/>
                <a:gd name="connsiteY8" fmla="*/ 229475 h 584281"/>
                <a:gd name="connsiteX9" fmla="*/ 783431 w 1366838"/>
                <a:gd name="connsiteY9" fmla="*/ 267575 h 584281"/>
                <a:gd name="connsiteX10" fmla="*/ 883444 w 1366838"/>
                <a:gd name="connsiteY10" fmla="*/ 334250 h 584281"/>
                <a:gd name="connsiteX11" fmla="*/ 947738 w 1366838"/>
                <a:gd name="connsiteY11" fmla="*/ 319962 h 584281"/>
                <a:gd name="connsiteX12" fmla="*/ 1033462 w 1366838"/>
                <a:gd name="connsiteY12" fmla="*/ 222331 h 584281"/>
                <a:gd name="connsiteX13" fmla="*/ 1138237 w 1366838"/>
                <a:gd name="connsiteY13" fmla="*/ 96126 h 584281"/>
                <a:gd name="connsiteX14" fmla="*/ 1207294 w 1366838"/>
                <a:gd name="connsiteY14" fmla="*/ 876 h 584281"/>
                <a:gd name="connsiteX15" fmla="*/ 1266825 w 1366838"/>
                <a:gd name="connsiteY15" fmla="*/ 50881 h 584281"/>
                <a:gd name="connsiteX16" fmla="*/ 1350169 w 1366838"/>
                <a:gd name="connsiteY16" fmla="*/ 86600 h 584281"/>
                <a:gd name="connsiteX17" fmla="*/ 1366838 w 1366838"/>
                <a:gd name="connsiteY17" fmla="*/ 155656 h 584281"/>
                <a:gd name="connsiteX18" fmla="*/ 1119188 w 1366838"/>
                <a:gd name="connsiteY18" fmla="*/ 439025 h 584281"/>
                <a:gd name="connsiteX19" fmla="*/ 788194 w 1366838"/>
                <a:gd name="connsiteY19" fmla="*/ 562850 h 584281"/>
                <a:gd name="connsiteX20" fmla="*/ 109538 w 1366838"/>
                <a:gd name="connsiteY20" fmla="*/ 584281 h 584281"/>
                <a:gd name="connsiteX21" fmla="*/ 0 w 1366838"/>
                <a:gd name="connsiteY21" fmla="*/ 498556 h 584281"/>
                <a:gd name="connsiteX0" fmla="*/ 0 w 1366838"/>
                <a:gd name="connsiteY0" fmla="*/ 491560 h 577285"/>
                <a:gd name="connsiteX1" fmla="*/ 11906 w 1366838"/>
                <a:gd name="connsiteY1" fmla="*/ 391548 h 577285"/>
                <a:gd name="connsiteX2" fmla="*/ 140494 w 1366838"/>
                <a:gd name="connsiteY2" fmla="*/ 343923 h 577285"/>
                <a:gd name="connsiteX3" fmla="*/ 247650 w 1366838"/>
                <a:gd name="connsiteY3" fmla="*/ 305823 h 577285"/>
                <a:gd name="connsiteX4" fmla="*/ 364331 w 1366838"/>
                <a:gd name="connsiteY4" fmla="*/ 327254 h 577285"/>
                <a:gd name="connsiteX5" fmla="*/ 438150 w 1366838"/>
                <a:gd name="connsiteY5" fmla="*/ 374879 h 577285"/>
                <a:gd name="connsiteX6" fmla="*/ 502444 w 1366838"/>
                <a:gd name="connsiteY6" fmla="*/ 348685 h 577285"/>
                <a:gd name="connsiteX7" fmla="*/ 571500 w 1366838"/>
                <a:gd name="connsiteY7" fmla="*/ 279629 h 577285"/>
                <a:gd name="connsiteX8" fmla="*/ 640556 w 1366838"/>
                <a:gd name="connsiteY8" fmla="*/ 222479 h 577285"/>
                <a:gd name="connsiteX9" fmla="*/ 783431 w 1366838"/>
                <a:gd name="connsiteY9" fmla="*/ 260579 h 577285"/>
                <a:gd name="connsiteX10" fmla="*/ 883444 w 1366838"/>
                <a:gd name="connsiteY10" fmla="*/ 327254 h 577285"/>
                <a:gd name="connsiteX11" fmla="*/ 947738 w 1366838"/>
                <a:gd name="connsiteY11" fmla="*/ 312966 h 577285"/>
                <a:gd name="connsiteX12" fmla="*/ 1033462 w 1366838"/>
                <a:gd name="connsiteY12" fmla="*/ 215335 h 577285"/>
                <a:gd name="connsiteX13" fmla="*/ 1138237 w 1366838"/>
                <a:gd name="connsiteY13" fmla="*/ 89130 h 577285"/>
                <a:gd name="connsiteX14" fmla="*/ 1228725 w 1366838"/>
                <a:gd name="connsiteY14" fmla="*/ 1024 h 577285"/>
                <a:gd name="connsiteX15" fmla="*/ 1266825 w 1366838"/>
                <a:gd name="connsiteY15" fmla="*/ 43885 h 577285"/>
                <a:gd name="connsiteX16" fmla="*/ 1350169 w 1366838"/>
                <a:gd name="connsiteY16" fmla="*/ 79604 h 577285"/>
                <a:gd name="connsiteX17" fmla="*/ 1366838 w 1366838"/>
                <a:gd name="connsiteY17" fmla="*/ 148660 h 577285"/>
                <a:gd name="connsiteX18" fmla="*/ 1119188 w 1366838"/>
                <a:gd name="connsiteY18" fmla="*/ 432029 h 577285"/>
                <a:gd name="connsiteX19" fmla="*/ 788194 w 1366838"/>
                <a:gd name="connsiteY19" fmla="*/ 555854 h 577285"/>
                <a:gd name="connsiteX20" fmla="*/ 109538 w 1366838"/>
                <a:gd name="connsiteY20" fmla="*/ 577285 h 577285"/>
                <a:gd name="connsiteX21" fmla="*/ 0 w 1366838"/>
                <a:gd name="connsiteY21" fmla="*/ 491560 h 577285"/>
                <a:gd name="connsiteX0" fmla="*/ 0 w 1366838"/>
                <a:gd name="connsiteY0" fmla="*/ 491560 h 577285"/>
                <a:gd name="connsiteX1" fmla="*/ 11906 w 1366838"/>
                <a:gd name="connsiteY1" fmla="*/ 391548 h 577285"/>
                <a:gd name="connsiteX2" fmla="*/ 140494 w 1366838"/>
                <a:gd name="connsiteY2" fmla="*/ 343923 h 577285"/>
                <a:gd name="connsiteX3" fmla="*/ 247650 w 1366838"/>
                <a:gd name="connsiteY3" fmla="*/ 305823 h 577285"/>
                <a:gd name="connsiteX4" fmla="*/ 364331 w 1366838"/>
                <a:gd name="connsiteY4" fmla="*/ 327254 h 577285"/>
                <a:gd name="connsiteX5" fmla="*/ 438150 w 1366838"/>
                <a:gd name="connsiteY5" fmla="*/ 374879 h 577285"/>
                <a:gd name="connsiteX6" fmla="*/ 502444 w 1366838"/>
                <a:gd name="connsiteY6" fmla="*/ 348685 h 577285"/>
                <a:gd name="connsiteX7" fmla="*/ 571500 w 1366838"/>
                <a:gd name="connsiteY7" fmla="*/ 279629 h 577285"/>
                <a:gd name="connsiteX8" fmla="*/ 640556 w 1366838"/>
                <a:gd name="connsiteY8" fmla="*/ 222479 h 577285"/>
                <a:gd name="connsiteX9" fmla="*/ 783431 w 1366838"/>
                <a:gd name="connsiteY9" fmla="*/ 260579 h 577285"/>
                <a:gd name="connsiteX10" fmla="*/ 883444 w 1366838"/>
                <a:gd name="connsiteY10" fmla="*/ 327254 h 577285"/>
                <a:gd name="connsiteX11" fmla="*/ 947738 w 1366838"/>
                <a:gd name="connsiteY11" fmla="*/ 312966 h 577285"/>
                <a:gd name="connsiteX12" fmla="*/ 1033462 w 1366838"/>
                <a:gd name="connsiteY12" fmla="*/ 215335 h 577285"/>
                <a:gd name="connsiteX13" fmla="*/ 1138237 w 1366838"/>
                <a:gd name="connsiteY13" fmla="*/ 89130 h 577285"/>
                <a:gd name="connsiteX14" fmla="*/ 1228725 w 1366838"/>
                <a:gd name="connsiteY14" fmla="*/ 1024 h 577285"/>
                <a:gd name="connsiteX15" fmla="*/ 1266825 w 1366838"/>
                <a:gd name="connsiteY15" fmla="*/ 43885 h 577285"/>
                <a:gd name="connsiteX16" fmla="*/ 1350169 w 1366838"/>
                <a:gd name="connsiteY16" fmla="*/ 79604 h 577285"/>
                <a:gd name="connsiteX17" fmla="*/ 1366838 w 1366838"/>
                <a:gd name="connsiteY17" fmla="*/ 148660 h 577285"/>
                <a:gd name="connsiteX18" fmla="*/ 1119188 w 1366838"/>
                <a:gd name="connsiteY18" fmla="*/ 432029 h 577285"/>
                <a:gd name="connsiteX19" fmla="*/ 788194 w 1366838"/>
                <a:gd name="connsiteY19" fmla="*/ 555854 h 577285"/>
                <a:gd name="connsiteX20" fmla="*/ 109538 w 1366838"/>
                <a:gd name="connsiteY20" fmla="*/ 577285 h 577285"/>
                <a:gd name="connsiteX21" fmla="*/ 0 w 1366838"/>
                <a:gd name="connsiteY21" fmla="*/ 491560 h 577285"/>
                <a:gd name="connsiteX0" fmla="*/ 0 w 1366838"/>
                <a:gd name="connsiteY0" fmla="*/ 491384 h 577109"/>
                <a:gd name="connsiteX1" fmla="*/ 11906 w 1366838"/>
                <a:gd name="connsiteY1" fmla="*/ 391372 h 577109"/>
                <a:gd name="connsiteX2" fmla="*/ 140494 w 1366838"/>
                <a:gd name="connsiteY2" fmla="*/ 343747 h 577109"/>
                <a:gd name="connsiteX3" fmla="*/ 247650 w 1366838"/>
                <a:gd name="connsiteY3" fmla="*/ 305647 h 577109"/>
                <a:gd name="connsiteX4" fmla="*/ 364331 w 1366838"/>
                <a:gd name="connsiteY4" fmla="*/ 327078 h 577109"/>
                <a:gd name="connsiteX5" fmla="*/ 438150 w 1366838"/>
                <a:gd name="connsiteY5" fmla="*/ 374703 h 577109"/>
                <a:gd name="connsiteX6" fmla="*/ 502444 w 1366838"/>
                <a:gd name="connsiteY6" fmla="*/ 348509 h 577109"/>
                <a:gd name="connsiteX7" fmla="*/ 571500 w 1366838"/>
                <a:gd name="connsiteY7" fmla="*/ 279453 h 577109"/>
                <a:gd name="connsiteX8" fmla="*/ 640556 w 1366838"/>
                <a:gd name="connsiteY8" fmla="*/ 222303 h 577109"/>
                <a:gd name="connsiteX9" fmla="*/ 783431 w 1366838"/>
                <a:gd name="connsiteY9" fmla="*/ 260403 h 577109"/>
                <a:gd name="connsiteX10" fmla="*/ 883444 w 1366838"/>
                <a:gd name="connsiteY10" fmla="*/ 327078 h 577109"/>
                <a:gd name="connsiteX11" fmla="*/ 947738 w 1366838"/>
                <a:gd name="connsiteY11" fmla="*/ 312790 h 577109"/>
                <a:gd name="connsiteX12" fmla="*/ 1033462 w 1366838"/>
                <a:gd name="connsiteY12" fmla="*/ 215159 h 577109"/>
                <a:gd name="connsiteX13" fmla="*/ 1138237 w 1366838"/>
                <a:gd name="connsiteY13" fmla="*/ 88954 h 577109"/>
                <a:gd name="connsiteX14" fmla="*/ 1154906 w 1366838"/>
                <a:gd name="connsiteY14" fmla="*/ 88953 h 577109"/>
                <a:gd name="connsiteX15" fmla="*/ 1228725 w 1366838"/>
                <a:gd name="connsiteY15" fmla="*/ 848 h 577109"/>
                <a:gd name="connsiteX16" fmla="*/ 1266825 w 1366838"/>
                <a:gd name="connsiteY16" fmla="*/ 43709 h 577109"/>
                <a:gd name="connsiteX17" fmla="*/ 1350169 w 1366838"/>
                <a:gd name="connsiteY17" fmla="*/ 79428 h 577109"/>
                <a:gd name="connsiteX18" fmla="*/ 1366838 w 1366838"/>
                <a:gd name="connsiteY18" fmla="*/ 148484 h 577109"/>
                <a:gd name="connsiteX19" fmla="*/ 1119188 w 1366838"/>
                <a:gd name="connsiteY19" fmla="*/ 431853 h 577109"/>
                <a:gd name="connsiteX20" fmla="*/ 788194 w 1366838"/>
                <a:gd name="connsiteY20" fmla="*/ 555678 h 577109"/>
                <a:gd name="connsiteX21" fmla="*/ 109538 w 1366838"/>
                <a:gd name="connsiteY21" fmla="*/ 577109 h 577109"/>
                <a:gd name="connsiteX22" fmla="*/ 0 w 1366838"/>
                <a:gd name="connsiteY22" fmla="*/ 491384 h 577109"/>
                <a:gd name="connsiteX0" fmla="*/ 0 w 1366838"/>
                <a:gd name="connsiteY0" fmla="*/ 491384 h 577109"/>
                <a:gd name="connsiteX1" fmla="*/ 11906 w 1366838"/>
                <a:gd name="connsiteY1" fmla="*/ 391372 h 577109"/>
                <a:gd name="connsiteX2" fmla="*/ 140494 w 1366838"/>
                <a:gd name="connsiteY2" fmla="*/ 343747 h 577109"/>
                <a:gd name="connsiteX3" fmla="*/ 247650 w 1366838"/>
                <a:gd name="connsiteY3" fmla="*/ 305647 h 577109"/>
                <a:gd name="connsiteX4" fmla="*/ 364331 w 1366838"/>
                <a:gd name="connsiteY4" fmla="*/ 327078 h 577109"/>
                <a:gd name="connsiteX5" fmla="*/ 438150 w 1366838"/>
                <a:gd name="connsiteY5" fmla="*/ 374703 h 577109"/>
                <a:gd name="connsiteX6" fmla="*/ 502444 w 1366838"/>
                <a:gd name="connsiteY6" fmla="*/ 348509 h 577109"/>
                <a:gd name="connsiteX7" fmla="*/ 571500 w 1366838"/>
                <a:gd name="connsiteY7" fmla="*/ 279453 h 577109"/>
                <a:gd name="connsiteX8" fmla="*/ 640556 w 1366838"/>
                <a:gd name="connsiteY8" fmla="*/ 222303 h 577109"/>
                <a:gd name="connsiteX9" fmla="*/ 783431 w 1366838"/>
                <a:gd name="connsiteY9" fmla="*/ 260403 h 577109"/>
                <a:gd name="connsiteX10" fmla="*/ 883444 w 1366838"/>
                <a:gd name="connsiteY10" fmla="*/ 327078 h 577109"/>
                <a:gd name="connsiteX11" fmla="*/ 947738 w 1366838"/>
                <a:gd name="connsiteY11" fmla="*/ 312790 h 577109"/>
                <a:gd name="connsiteX12" fmla="*/ 1033462 w 1366838"/>
                <a:gd name="connsiteY12" fmla="*/ 215159 h 577109"/>
                <a:gd name="connsiteX13" fmla="*/ 1154906 w 1366838"/>
                <a:gd name="connsiteY13" fmla="*/ 88953 h 577109"/>
                <a:gd name="connsiteX14" fmla="*/ 1228725 w 1366838"/>
                <a:gd name="connsiteY14" fmla="*/ 848 h 577109"/>
                <a:gd name="connsiteX15" fmla="*/ 1266825 w 1366838"/>
                <a:gd name="connsiteY15" fmla="*/ 43709 h 577109"/>
                <a:gd name="connsiteX16" fmla="*/ 1350169 w 1366838"/>
                <a:gd name="connsiteY16" fmla="*/ 79428 h 577109"/>
                <a:gd name="connsiteX17" fmla="*/ 1366838 w 1366838"/>
                <a:gd name="connsiteY17" fmla="*/ 148484 h 577109"/>
                <a:gd name="connsiteX18" fmla="*/ 1119188 w 1366838"/>
                <a:gd name="connsiteY18" fmla="*/ 431853 h 577109"/>
                <a:gd name="connsiteX19" fmla="*/ 788194 w 1366838"/>
                <a:gd name="connsiteY19" fmla="*/ 555678 h 577109"/>
                <a:gd name="connsiteX20" fmla="*/ 109538 w 1366838"/>
                <a:gd name="connsiteY20" fmla="*/ 577109 h 577109"/>
                <a:gd name="connsiteX21" fmla="*/ 0 w 1366838"/>
                <a:gd name="connsiteY21" fmla="*/ 491384 h 577109"/>
                <a:gd name="connsiteX0" fmla="*/ 0 w 1366838"/>
                <a:gd name="connsiteY0" fmla="*/ 486733 h 572458"/>
                <a:gd name="connsiteX1" fmla="*/ 11906 w 1366838"/>
                <a:gd name="connsiteY1" fmla="*/ 386721 h 572458"/>
                <a:gd name="connsiteX2" fmla="*/ 140494 w 1366838"/>
                <a:gd name="connsiteY2" fmla="*/ 339096 h 572458"/>
                <a:gd name="connsiteX3" fmla="*/ 247650 w 1366838"/>
                <a:gd name="connsiteY3" fmla="*/ 300996 h 572458"/>
                <a:gd name="connsiteX4" fmla="*/ 364331 w 1366838"/>
                <a:gd name="connsiteY4" fmla="*/ 322427 h 572458"/>
                <a:gd name="connsiteX5" fmla="*/ 438150 w 1366838"/>
                <a:gd name="connsiteY5" fmla="*/ 370052 h 572458"/>
                <a:gd name="connsiteX6" fmla="*/ 502444 w 1366838"/>
                <a:gd name="connsiteY6" fmla="*/ 343858 h 572458"/>
                <a:gd name="connsiteX7" fmla="*/ 571500 w 1366838"/>
                <a:gd name="connsiteY7" fmla="*/ 274802 h 572458"/>
                <a:gd name="connsiteX8" fmla="*/ 640556 w 1366838"/>
                <a:gd name="connsiteY8" fmla="*/ 217652 h 572458"/>
                <a:gd name="connsiteX9" fmla="*/ 783431 w 1366838"/>
                <a:gd name="connsiteY9" fmla="*/ 255752 h 572458"/>
                <a:gd name="connsiteX10" fmla="*/ 883444 w 1366838"/>
                <a:gd name="connsiteY10" fmla="*/ 322427 h 572458"/>
                <a:gd name="connsiteX11" fmla="*/ 947738 w 1366838"/>
                <a:gd name="connsiteY11" fmla="*/ 308139 h 572458"/>
                <a:gd name="connsiteX12" fmla="*/ 1033462 w 1366838"/>
                <a:gd name="connsiteY12" fmla="*/ 210508 h 572458"/>
                <a:gd name="connsiteX13" fmla="*/ 1154906 w 1366838"/>
                <a:gd name="connsiteY13" fmla="*/ 84302 h 572458"/>
                <a:gd name="connsiteX14" fmla="*/ 1221582 w 1366838"/>
                <a:gd name="connsiteY14" fmla="*/ 960 h 572458"/>
                <a:gd name="connsiteX15" fmla="*/ 1266825 w 1366838"/>
                <a:gd name="connsiteY15" fmla="*/ 39058 h 572458"/>
                <a:gd name="connsiteX16" fmla="*/ 1350169 w 1366838"/>
                <a:gd name="connsiteY16" fmla="*/ 74777 h 572458"/>
                <a:gd name="connsiteX17" fmla="*/ 1366838 w 1366838"/>
                <a:gd name="connsiteY17" fmla="*/ 143833 h 572458"/>
                <a:gd name="connsiteX18" fmla="*/ 1119188 w 1366838"/>
                <a:gd name="connsiteY18" fmla="*/ 427202 h 572458"/>
                <a:gd name="connsiteX19" fmla="*/ 788194 w 1366838"/>
                <a:gd name="connsiteY19" fmla="*/ 551027 h 572458"/>
                <a:gd name="connsiteX20" fmla="*/ 109538 w 1366838"/>
                <a:gd name="connsiteY20" fmla="*/ 572458 h 572458"/>
                <a:gd name="connsiteX21" fmla="*/ 0 w 1366838"/>
                <a:gd name="connsiteY21" fmla="*/ 486733 h 572458"/>
                <a:gd name="connsiteX0" fmla="*/ 0 w 1366838"/>
                <a:gd name="connsiteY0" fmla="*/ 486733 h 572458"/>
                <a:gd name="connsiteX1" fmla="*/ 11906 w 1366838"/>
                <a:gd name="connsiteY1" fmla="*/ 386721 h 572458"/>
                <a:gd name="connsiteX2" fmla="*/ 140494 w 1366838"/>
                <a:gd name="connsiteY2" fmla="*/ 339096 h 572458"/>
                <a:gd name="connsiteX3" fmla="*/ 247650 w 1366838"/>
                <a:gd name="connsiteY3" fmla="*/ 300996 h 572458"/>
                <a:gd name="connsiteX4" fmla="*/ 364331 w 1366838"/>
                <a:gd name="connsiteY4" fmla="*/ 322427 h 572458"/>
                <a:gd name="connsiteX5" fmla="*/ 438150 w 1366838"/>
                <a:gd name="connsiteY5" fmla="*/ 370052 h 572458"/>
                <a:gd name="connsiteX6" fmla="*/ 502444 w 1366838"/>
                <a:gd name="connsiteY6" fmla="*/ 343858 h 572458"/>
                <a:gd name="connsiteX7" fmla="*/ 571500 w 1366838"/>
                <a:gd name="connsiteY7" fmla="*/ 274802 h 572458"/>
                <a:gd name="connsiteX8" fmla="*/ 640556 w 1366838"/>
                <a:gd name="connsiteY8" fmla="*/ 217652 h 572458"/>
                <a:gd name="connsiteX9" fmla="*/ 783431 w 1366838"/>
                <a:gd name="connsiteY9" fmla="*/ 255752 h 572458"/>
                <a:gd name="connsiteX10" fmla="*/ 883444 w 1366838"/>
                <a:gd name="connsiteY10" fmla="*/ 322427 h 572458"/>
                <a:gd name="connsiteX11" fmla="*/ 947738 w 1366838"/>
                <a:gd name="connsiteY11" fmla="*/ 308139 h 572458"/>
                <a:gd name="connsiteX12" fmla="*/ 1033462 w 1366838"/>
                <a:gd name="connsiteY12" fmla="*/ 210508 h 572458"/>
                <a:gd name="connsiteX13" fmla="*/ 1154906 w 1366838"/>
                <a:gd name="connsiteY13" fmla="*/ 84302 h 572458"/>
                <a:gd name="connsiteX14" fmla="*/ 1221582 w 1366838"/>
                <a:gd name="connsiteY14" fmla="*/ 960 h 572458"/>
                <a:gd name="connsiteX15" fmla="*/ 1266825 w 1366838"/>
                <a:gd name="connsiteY15" fmla="*/ 39058 h 572458"/>
                <a:gd name="connsiteX16" fmla="*/ 1350169 w 1366838"/>
                <a:gd name="connsiteY16" fmla="*/ 74777 h 572458"/>
                <a:gd name="connsiteX17" fmla="*/ 1366838 w 1366838"/>
                <a:gd name="connsiteY17" fmla="*/ 143833 h 572458"/>
                <a:gd name="connsiteX18" fmla="*/ 1119188 w 1366838"/>
                <a:gd name="connsiteY18" fmla="*/ 427202 h 572458"/>
                <a:gd name="connsiteX19" fmla="*/ 788194 w 1366838"/>
                <a:gd name="connsiteY19" fmla="*/ 551027 h 572458"/>
                <a:gd name="connsiteX20" fmla="*/ 109538 w 1366838"/>
                <a:gd name="connsiteY20" fmla="*/ 572458 h 572458"/>
                <a:gd name="connsiteX21" fmla="*/ 0 w 1366838"/>
                <a:gd name="connsiteY21" fmla="*/ 486733 h 572458"/>
                <a:gd name="connsiteX0" fmla="*/ 0 w 1366838"/>
                <a:gd name="connsiteY0" fmla="*/ 486675 h 572400"/>
                <a:gd name="connsiteX1" fmla="*/ 11906 w 1366838"/>
                <a:gd name="connsiteY1" fmla="*/ 386663 h 572400"/>
                <a:gd name="connsiteX2" fmla="*/ 140494 w 1366838"/>
                <a:gd name="connsiteY2" fmla="*/ 339038 h 572400"/>
                <a:gd name="connsiteX3" fmla="*/ 247650 w 1366838"/>
                <a:gd name="connsiteY3" fmla="*/ 300938 h 572400"/>
                <a:gd name="connsiteX4" fmla="*/ 364331 w 1366838"/>
                <a:gd name="connsiteY4" fmla="*/ 322369 h 572400"/>
                <a:gd name="connsiteX5" fmla="*/ 438150 w 1366838"/>
                <a:gd name="connsiteY5" fmla="*/ 369994 h 572400"/>
                <a:gd name="connsiteX6" fmla="*/ 502444 w 1366838"/>
                <a:gd name="connsiteY6" fmla="*/ 343800 h 572400"/>
                <a:gd name="connsiteX7" fmla="*/ 571500 w 1366838"/>
                <a:gd name="connsiteY7" fmla="*/ 274744 h 572400"/>
                <a:gd name="connsiteX8" fmla="*/ 640556 w 1366838"/>
                <a:gd name="connsiteY8" fmla="*/ 217594 h 572400"/>
                <a:gd name="connsiteX9" fmla="*/ 783431 w 1366838"/>
                <a:gd name="connsiteY9" fmla="*/ 255694 h 572400"/>
                <a:gd name="connsiteX10" fmla="*/ 883444 w 1366838"/>
                <a:gd name="connsiteY10" fmla="*/ 322369 h 572400"/>
                <a:gd name="connsiteX11" fmla="*/ 947738 w 1366838"/>
                <a:gd name="connsiteY11" fmla="*/ 308081 h 572400"/>
                <a:gd name="connsiteX12" fmla="*/ 1033462 w 1366838"/>
                <a:gd name="connsiteY12" fmla="*/ 210450 h 572400"/>
                <a:gd name="connsiteX13" fmla="*/ 1154906 w 1366838"/>
                <a:gd name="connsiteY13" fmla="*/ 84244 h 572400"/>
                <a:gd name="connsiteX14" fmla="*/ 1221582 w 1366838"/>
                <a:gd name="connsiteY14" fmla="*/ 902 h 572400"/>
                <a:gd name="connsiteX15" fmla="*/ 1266825 w 1366838"/>
                <a:gd name="connsiteY15" fmla="*/ 39000 h 572400"/>
                <a:gd name="connsiteX16" fmla="*/ 1350169 w 1366838"/>
                <a:gd name="connsiteY16" fmla="*/ 74719 h 572400"/>
                <a:gd name="connsiteX17" fmla="*/ 1366838 w 1366838"/>
                <a:gd name="connsiteY17" fmla="*/ 143775 h 572400"/>
                <a:gd name="connsiteX18" fmla="*/ 1119188 w 1366838"/>
                <a:gd name="connsiteY18" fmla="*/ 427144 h 572400"/>
                <a:gd name="connsiteX19" fmla="*/ 788194 w 1366838"/>
                <a:gd name="connsiteY19" fmla="*/ 550969 h 572400"/>
                <a:gd name="connsiteX20" fmla="*/ 109538 w 1366838"/>
                <a:gd name="connsiteY20" fmla="*/ 572400 h 572400"/>
                <a:gd name="connsiteX21" fmla="*/ 0 w 1366838"/>
                <a:gd name="connsiteY21" fmla="*/ 486675 h 572400"/>
                <a:gd name="connsiteX0" fmla="*/ 0 w 1366838"/>
                <a:gd name="connsiteY0" fmla="*/ 486675 h 572400"/>
                <a:gd name="connsiteX1" fmla="*/ 11906 w 1366838"/>
                <a:gd name="connsiteY1" fmla="*/ 386663 h 572400"/>
                <a:gd name="connsiteX2" fmla="*/ 140494 w 1366838"/>
                <a:gd name="connsiteY2" fmla="*/ 339038 h 572400"/>
                <a:gd name="connsiteX3" fmla="*/ 247650 w 1366838"/>
                <a:gd name="connsiteY3" fmla="*/ 300938 h 572400"/>
                <a:gd name="connsiteX4" fmla="*/ 364331 w 1366838"/>
                <a:gd name="connsiteY4" fmla="*/ 322369 h 572400"/>
                <a:gd name="connsiteX5" fmla="*/ 438150 w 1366838"/>
                <a:gd name="connsiteY5" fmla="*/ 369994 h 572400"/>
                <a:gd name="connsiteX6" fmla="*/ 502444 w 1366838"/>
                <a:gd name="connsiteY6" fmla="*/ 343800 h 572400"/>
                <a:gd name="connsiteX7" fmla="*/ 571500 w 1366838"/>
                <a:gd name="connsiteY7" fmla="*/ 274744 h 572400"/>
                <a:gd name="connsiteX8" fmla="*/ 640556 w 1366838"/>
                <a:gd name="connsiteY8" fmla="*/ 217594 h 572400"/>
                <a:gd name="connsiteX9" fmla="*/ 783431 w 1366838"/>
                <a:gd name="connsiteY9" fmla="*/ 255694 h 572400"/>
                <a:gd name="connsiteX10" fmla="*/ 883444 w 1366838"/>
                <a:gd name="connsiteY10" fmla="*/ 322369 h 572400"/>
                <a:gd name="connsiteX11" fmla="*/ 947738 w 1366838"/>
                <a:gd name="connsiteY11" fmla="*/ 308081 h 572400"/>
                <a:gd name="connsiteX12" fmla="*/ 1033462 w 1366838"/>
                <a:gd name="connsiteY12" fmla="*/ 210450 h 572400"/>
                <a:gd name="connsiteX13" fmla="*/ 1154906 w 1366838"/>
                <a:gd name="connsiteY13" fmla="*/ 84244 h 572400"/>
                <a:gd name="connsiteX14" fmla="*/ 1221582 w 1366838"/>
                <a:gd name="connsiteY14" fmla="*/ 902 h 572400"/>
                <a:gd name="connsiteX15" fmla="*/ 1266825 w 1366838"/>
                <a:gd name="connsiteY15" fmla="*/ 39000 h 572400"/>
                <a:gd name="connsiteX16" fmla="*/ 1350169 w 1366838"/>
                <a:gd name="connsiteY16" fmla="*/ 74719 h 572400"/>
                <a:gd name="connsiteX17" fmla="*/ 1366838 w 1366838"/>
                <a:gd name="connsiteY17" fmla="*/ 143775 h 572400"/>
                <a:gd name="connsiteX18" fmla="*/ 1119188 w 1366838"/>
                <a:gd name="connsiteY18" fmla="*/ 427144 h 572400"/>
                <a:gd name="connsiteX19" fmla="*/ 788194 w 1366838"/>
                <a:gd name="connsiteY19" fmla="*/ 550969 h 572400"/>
                <a:gd name="connsiteX20" fmla="*/ 109538 w 1366838"/>
                <a:gd name="connsiteY20" fmla="*/ 572400 h 572400"/>
                <a:gd name="connsiteX21" fmla="*/ 0 w 1366838"/>
                <a:gd name="connsiteY21" fmla="*/ 486675 h 57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66838" h="572400">
                  <a:moveTo>
                    <a:pt x="0" y="486675"/>
                  </a:moveTo>
                  <a:lnTo>
                    <a:pt x="11906" y="386663"/>
                  </a:lnTo>
                  <a:cubicBezTo>
                    <a:pt x="35322" y="362057"/>
                    <a:pt x="101203" y="353326"/>
                    <a:pt x="140494" y="339038"/>
                  </a:cubicBezTo>
                  <a:cubicBezTo>
                    <a:pt x="179785" y="324750"/>
                    <a:pt x="208756" y="293794"/>
                    <a:pt x="247650" y="300938"/>
                  </a:cubicBezTo>
                  <a:lnTo>
                    <a:pt x="364331" y="322369"/>
                  </a:lnTo>
                  <a:cubicBezTo>
                    <a:pt x="396081" y="333878"/>
                    <a:pt x="416719" y="378725"/>
                    <a:pt x="438150" y="369994"/>
                  </a:cubicBezTo>
                  <a:lnTo>
                    <a:pt x="502444" y="343800"/>
                  </a:lnTo>
                  <a:cubicBezTo>
                    <a:pt x="524669" y="327925"/>
                    <a:pt x="548481" y="295778"/>
                    <a:pt x="571500" y="274744"/>
                  </a:cubicBezTo>
                  <a:cubicBezTo>
                    <a:pt x="594519" y="253710"/>
                    <a:pt x="605234" y="220769"/>
                    <a:pt x="640556" y="217594"/>
                  </a:cubicBezTo>
                  <a:cubicBezTo>
                    <a:pt x="675878" y="214419"/>
                    <a:pt x="742950" y="238231"/>
                    <a:pt x="783431" y="255694"/>
                  </a:cubicBezTo>
                  <a:cubicBezTo>
                    <a:pt x="823912" y="273157"/>
                    <a:pt x="856060" y="313638"/>
                    <a:pt x="883444" y="322369"/>
                  </a:cubicBezTo>
                  <a:cubicBezTo>
                    <a:pt x="910828" y="331100"/>
                    <a:pt x="922735" y="326734"/>
                    <a:pt x="947738" y="308081"/>
                  </a:cubicBezTo>
                  <a:cubicBezTo>
                    <a:pt x="972741" y="289428"/>
                    <a:pt x="998934" y="247756"/>
                    <a:pt x="1033462" y="210450"/>
                  </a:cubicBezTo>
                  <a:cubicBezTo>
                    <a:pt x="1067990" y="173144"/>
                    <a:pt x="1122362" y="119962"/>
                    <a:pt x="1154906" y="84244"/>
                  </a:cubicBezTo>
                  <a:cubicBezTo>
                    <a:pt x="1187450" y="48526"/>
                    <a:pt x="1201341" y="7649"/>
                    <a:pt x="1221582" y="902"/>
                  </a:cubicBezTo>
                  <a:cubicBezTo>
                    <a:pt x="1241823" y="-5845"/>
                    <a:pt x="1239044" y="27094"/>
                    <a:pt x="1266825" y="39000"/>
                  </a:cubicBezTo>
                  <a:lnTo>
                    <a:pt x="1350169" y="74719"/>
                  </a:lnTo>
                  <a:lnTo>
                    <a:pt x="1366838" y="143775"/>
                  </a:lnTo>
                  <a:lnTo>
                    <a:pt x="1119188" y="427144"/>
                  </a:lnTo>
                  <a:lnTo>
                    <a:pt x="788194" y="550969"/>
                  </a:lnTo>
                  <a:lnTo>
                    <a:pt x="109538" y="572400"/>
                  </a:lnTo>
                  <a:lnTo>
                    <a:pt x="0" y="486675"/>
                  </a:lnTo>
                  <a:close/>
                </a:path>
              </a:pathLst>
            </a:custGeom>
            <a:solidFill>
              <a:srgbClr val="79A76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163"/>
            <p:cNvSpPr/>
            <p:nvPr/>
          </p:nvSpPr>
          <p:spPr>
            <a:xfrm>
              <a:off x="466059" y="3057327"/>
              <a:ext cx="1407319" cy="583406"/>
            </a:xfrm>
            <a:custGeom>
              <a:avLst/>
              <a:gdLst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390525 w 1407319"/>
                <a:gd name="connsiteY7" fmla="*/ 388143 h 583406"/>
                <a:gd name="connsiteX8" fmla="*/ 404813 w 1407319"/>
                <a:gd name="connsiteY8" fmla="*/ 404812 h 583406"/>
                <a:gd name="connsiteX9" fmla="*/ 459582 w 1407319"/>
                <a:gd name="connsiteY9" fmla="*/ 392906 h 583406"/>
                <a:gd name="connsiteX10" fmla="*/ 533400 w 1407319"/>
                <a:gd name="connsiteY10" fmla="*/ 340518 h 583406"/>
                <a:gd name="connsiteX11" fmla="*/ 597694 w 1407319"/>
                <a:gd name="connsiteY11" fmla="*/ 278606 h 583406"/>
                <a:gd name="connsiteX12" fmla="*/ 661988 w 1407319"/>
                <a:gd name="connsiteY12" fmla="*/ 245268 h 583406"/>
                <a:gd name="connsiteX13" fmla="*/ 752475 w 1407319"/>
                <a:gd name="connsiteY13" fmla="*/ 266700 h 583406"/>
                <a:gd name="connsiteX14" fmla="*/ 823913 w 1407319"/>
                <a:gd name="connsiteY14" fmla="*/ 321468 h 583406"/>
                <a:gd name="connsiteX15" fmla="*/ 885825 w 1407319"/>
                <a:gd name="connsiteY15" fmla="*/ 352425 h 583406"/>
                <a:gd name="connsiteX16" fmla="*/ 945357 w 1407319"/>
                <a:gd name="connsiteY16" fmla="*/ 369093 h 583406"/>
                <a:gd name="connsiteX17" fmla="*/ 1026319 w 1407319"/>
                <a:gd name="connsiteY17" fmla="*/ 321468 h 583406"/>
                <a:gd name="connsiteX18" fmla="*/ 1100138 w 1407319"/>
                <a:gd name="connsiteY18" fmla="*/ 252412 h 583406"/>
                <a:gd name="connsiteX19" fmla="*/ 1157288 w 1407319"/>
                <a:gd name="connsiteY19" fmla="*/ 183356 h 583406"/>
                <a:gd name="connsiteX20" fmla="*/ 1243013 w 1407319"/>
                <a:gd name="connsiteY20" fmla="*/ 104775 h 583406"/>
                <a:gd name="connsiteX21" fmla="*/ 1278732 w 1407319"/>
                <a:gd name="connsiteY21" fmla="*/ 59531 h 583406"/>
                <a:gd name="connsiteX22" fmla="*/ 1300163 w 1407319"/>
                <a:gd name="connsiteY22" fmla="*/ 28575 h 583406"/>
                <a:gd name="connsiteX23" fmla="*/ 1335882 w 1407319"/>
                <a:gd name="connsiteY23" fmla="*/ 0 h 583406"/>
                <a:gd name="connsiteX24" fmla="*/ 1407319 w 1407319"/>
                <a:gd name="connsiteY24" fmla="*/ 16668 h 583406"/>
                <a:gd name="connsiteX25" fmla="*/ 1331119 w 1407319"/>
                <a:gd name="connsiteY25" fmla="*/ 359568 h 583406"/>
                <a:gd name="connsiteX26" fmla="*/ 707232 w 1407319"/>
                <a:gd name="connsiteY26" fmla="*/ 504825 h 583406"/>
                <a:gd name="connsiteX27" fmla="*/ 126207 w 1407319"/>
                <a:gd name="connsiteY27" fmla="*/ 583406 h 583406"/>
                <a:gd name="connsiteX28" fmla="*/ 0 w 1407319"/>
                <a:gd name="connsiteY28" fmla="*/ 583406 h 583406"/>
                <a:gd name="connsiteX29" fmla="*/ 11907 w 1407319"/>
                <a:gd name="connsiteY29" fmla="*/ 390525 h 583406"/>
                <a:gd name="connsiteX30" fmla="*/ 11907 w 1407319"/>
                <a:gd name="connsiteY30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43013 w 1407319"/>
                <a:gd name="connsiteY19" fmla="*/ 104775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33488 w 1407319"/>
                <a:gd name="connsiteY19" fmla="*/ 102393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  <a:gd name="connsiteX0" fmla="*/ 11907 w 1407319"/>
                <a:gd name="connsiteY0" fmla="*/ 464343 h 583406"/>
                <a:gd name="connsiteX1" fmla="*/ 7144 w 1407319"/>
                <a:gd name="connsiteY1" fmla="*/ 400050 h 583406"/>
                <a:gd name="connsiteX2" fmla="*/ 83344 w 1407319"/>
                <a:gd name="connsiteY2" fmla="*/ 383381 h 583406"/>
                <a:gd name="connsiteX3" fmla="*/ 145257 w 1407319"/>
                <a:gd name="connsiteY3" fmla="*/ 345281 h 583406"/>
                <a:gd name="connsiteX4" fmla="*/ 207169 w 1407319"/>
                <a:gd name="connsiteY4" fmla="*/ 326231 h 583406"/>
                <a:gd name="connsiteX5" fmla="*/ 271463 w 1407319"/>
                <a:gd name="connsiteY5" fmla="*/ 326231 h 583406"/>
                <a:gd name="connsiteX6" fmla="*/ 330994 w 1407319"/>
                <a:gd name="connsiteY6" fmla="*/ 345281 h 583406"/>
                <a:gd name="connsiteX7" fmla="*/ 404813 w 1407319"/>
                <a:gd name="connsiteY7" fmla="*/ 404812 h 583406"/>
                <a:gd name="connsiteX8" fmla="*/ 459582 w 1407319"/>
                <a:gd name="connsiteY8" fmla="*/ 392906 h 583406"/>
                <a:gd name="connsiteX9" fmla="*/ 533400 w 1407319"/>
                <a:gd name="connsiteY9" fmla="*/ 340518 h 583406"/>
                <a:gd name="connsiteX10" fmla="*/ 597694 w 1407319"/>
                <a:gd name="connsiteY10" fmla="*/ 278606 h 583406"/>
                <a:gd name="connsiteX11" fmla="*/ 661988 w 1407319"/>
                <a:gd name="connsiteY11" fmla="*/ 245268 h 583406"/>
                <a:gd name="connsiteX12" fmla="*/ 752475 w 1407319"/>
                <a:gd name="connsiteY12" fmla="*/ 266700 h 583406"/>
                <a:gd name="connsiteX13" fmla="*/ 823913 w 1407319"/>
                <a:gd name="connsiteY13" fmla="*/ 321468 h 583406"/>
                <a:gd name="connsiteX14" fmla="*/ 885825 w 1407319"/>
                <a:gd name="connsiteY14" fmla="*/ 352425 h 583406"/>
                <a:gd name="connsiteX15" fmla="*/ 945357 w 1407319"/>
                <a:gd name="connsiteY15" fmla="*/ 369093 h 583406"/>
                <a:gd name="connsiteX16" fmla="*/ 1026319 w 1407319"/>
                <a:gd name="connsiteY16" fmla="*/ 321468 h 583406"/>
                <a:gd name="connsiteX17" fmla="*/ 1100138 w 1407319"/>
                <a:gd name="connsiteY17" fmla="*/ 252412 h 583406"/>
                <a:gd name="connsiteX18" fmla="*/ 1157288 w 1407319"/>
                <a:gd name="connsiteY18" fmla="*/ 183356 h 583406"/>
                <a:gd name="connsiteX19" fmla="*/ 1233488 w 1407319"/>
                <a:gd name="connsiteY19" fmla="*/ 102393 h 583406"/>
                <a:gd name="connsiteX20" fmla="*/ 1278732 w 1407319"/>
                <a:gd name="connsiteY20" fmla="*/ 59531 h 583406"/>
                <a:gd name="connsiteX21" fmla="*/ 1300163 w 1407319"/>
                <a:gd name="connsiteY21" fmla="*/ 28575 h 583406"/>
                <a:gd name="connsiteX22" fmla="*/ 1335882 w 1407319"/>
                <a:gd name="connsiteY22" fmla="*/ 0 h 583406"/>
                <a:gd name="connsiteX23" fmla="*/ 1407319 w 1407319"/>
                <a:gd name="connsiteY23" fmla="*/ 16668 h 583406"/>
                <a:gd name="connsiteX24" fmla="*/ 1331119 w 1407319"/>
                <a:gd name="connsiteY24" fmla="*/ 359568 h 583406"/>
                <a:gd name="connsiteX25" fmla="*/ 707232 w 1407319"/>
                <a:gd name="connsiteY25" fmla="*/ 504825 h 583406"/>
                <a:gd name="connsiteX26" fmla="*/ 126207 w 1407319"/>
                <a:gd name="connsiteY26" fmla="*/ 583406 h 583406"/>
                <a:gd name="connsiteX27" fmla="*/ 0 w 1407319"/>
                <a:gd name="connsiteY27" fmla="*/ 583406 h 583406"/>
                <a:gd name="connsiteX28" fmla="*/ 11907 w 1407319"/>
                <a:gd name="connsiteY28" fmla="*/ 390525 h 583406"/>
                <a:gd name="connsiteX29" fmla="*/ 11907 w 1407319"/>
                <a:gd name="connsiteY29" fmla="*/ 390525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07319" h="583406">
                  <a:moveTo>
                    <a:pt x="11907" y="464343"/>
                  </a:moveTo>
                  <a:lnTo>
                    <a:pt x="7144" y="400050"/>
                  </a:lnTo>
                  <a:lnTo>
                    <a:pt x="83344" y="383381"/>
                  </a:lnTo>
                  <a:cubicBezTo>
                    <a:pt x="106363" y="374253"/>
                    <a:pt x="124620" y="354806"/>
                    <a:pt x="145257" y="345281"/>
                  </a:cubicBezTo>
                  <a:cubicBezTo>
                    <a:pt x="165894" y="335756"/>
                    <a:pt x="186135" y="329406"/>
                    <a:pt x="207169" y="326231"/>
                  </a:cubicBezTo>
                  <a:cubicBezTo>
                    <a:pt x="228203" y="323056"/>
                    <a:pt x="250826" y="323056"/>
                    <a:pt x="271463" y="326231"/>
                  </a:cubicBezTo>
                  <a:cubicBezTo>
                    <a:pt x="292101" y="329406"/>
                    <a:pt x="308769" y="332184"/>
                    <a:pt x="330994" y="345281"/>
                  </a:cubicBezTo>
                  <a:cubicBezTo>
                    <a:pt x="353219" y="358378"/>
                    <a:pt x="383382" y="396875"/>
                    <a:pt x="404813" y="404812"/>
                  </a:cubicBezTo>
                  <a:cubicBezTo>
                    <a:pt x="416322" y="405606"/>
                    <a:pt x="438151" y="403622"/>
                    <a:pt x="459582" y="392906"/>
                  </a:cubicBezTo>
                  <a:cubicBezTo>
                    <a:pt x="481013" y="382190"/>
                    <a:pt x="510381" y="359568"/>
                    <a:pt x="533400" y="340518"/>
                  </a:cubicBezTo>
                  <a:cubicBezTo>
                    <a:pt x="556419" y="321468"/>
                    <a:pt x="576263" y="294481"/>
                    <a:pt x="597694" y="278606"/>
                  </a:cubicBezTo>
                  <a:cubicBezTo>
                    <a:pt x="619125" y="262731"/>
                    <a:pt x="636191" y="247252"/>
                    <a:pt x="661988" y="245268"/>
                  </a:cubicBezTo>
                  <a:cubicBezTo>
                    <a:pt x="687785" y="243284"/>
                    <a:pt x="728662" y="248444"/>
                    <a:pt x="752475" y="266700"/>
                  </a:cubicBezTo>
                  <a:lnTo>
                    <a:pt x="823913" y="321468"/>
                  </a:lnTo>
                  <a:cubicBezTo>
                    <a:pt x="846138" y="335756"/>
                    <a:pt x="865981" y="346869"/>
                    <a:pt x="885825" y="352425"/>
                  </a:cubicBezTo>
                  <a:lnTo>
                    <a:pt x="945357" y="369093"/>
                  </a:lnTo>
                  <a:cubicBezTo>
                    <a:pt x="968773" y="363933"/>
                    <a:pt x="1001713" y="344487"/>
                    <a:pt x="1026319" y="321468"/>
                  </a:cubicBezTo>
                  <a:lnTo>
                    <a:pt x="1100138" y="252412"/>
                  </a:lnTo>
                  <a:lnTo>
                    <a:pt x="1157288" y="183356"/>
                  </a:lnTo>
                  <a:cubicBezTo>
                    <a:pt x="1179513" y="158353"/>
                    <a:pt x="1213247" y="123031"/>
                    <a:pt x="1233488" y="102393"/>
                  </a:cubicBezTo>
                  <a:cubicBezTo>
                    <a:pt x="1253729" y="81755"/>
                    <a:pt x="1267620" y="71834"/>
                    <a:pt x="1278732" y="59531"/>
                  </a:cubicBezTo>
                  <a:lnTo>
                    <a:pt x="1300163" y="28575"/>
                  </a:lnTo>
                  <a:lnTo>
                    <a:pt x="1335882" y="0"/>
                  </a:lnTo>
                  <a:lnTo>
                    <a:pt x="1407319" y="16668"/>
                  </a:lnTo>
                  <a:lnTo>
                    <a:pt x="1331119" y="359568"/>
                  </a:lnTo>
                  <a:lnTo>
                    <a:pt x="707232" y="504825"/>
                  </a:lnTo>
                  <a:lnTo>
                    <a:pt x="126207" y="583406"/>
                  </a:lnTo>
                  <a:lnTo>
                    <a:pt x="0" y="583406"/>
                  </a:lnTo>
                  <a:lnTo>
                    <a:pt x="11907" y="390525"/>
                  </a:lnTo>
                  <a:lnTo>
                    <a:pt x="11907" y="390525"/>
                  </a:lnTo>
                </a:path>
              </a:pathLst>
            </a:custGeom>
            <a:solidFill>
              <a:srgbClr val="5CBE95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164"/>
            <p:cNvSpPr/>
            <p:nvPr/>
          </p:nvSpPr>
          <p:spPr>
            <a:xfrm>
              <a:off x="479553" y="3068439"/>
              <a:ext cx="1520825" cy="650875"/>
            </a:xfrm>
            <a:custGeom>
              <a:avLst/>
              <a:gdLst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7375 h 657225"/>
                <a:gd name="connsiteX1" fmla="*/ 3175 w 1520825"/>
                <a:gd name="connsiteY1" fmla="*/ 438150 h 657225"/>
                <a:gd name="connsiteX2" fmla="*/ 88900 w 1520825"/>
                <a:gd name="connsiteY2" fmla="*/ 422275 h 657225"/>
                <a:gd name="connsiteX3" fmla="*/ 180975 w 1520825"/>
                <a:gd name="connsiteY3" fmla="*/ 374650 h 657225"/>
                <a:gd name="connsiteX4" fmla="*/ 273050 w 1520825"/>
                <a:gd name="connsiteY4" fmla="*/ 368300 h 657225"/>
                <a:gd name="connsiteX5" fmla="*/ 387350 w 1520825"/>
                <a:gd name="connsiteY5" fmla="*/ 444500 h 657225"/>
                <a:gd name="connsiteX6" fmla="*/ 473075 w 1520825"/>
                <a:gd name="connsiteY6" fmla="*/ 425450 h 657225"/>
                <a:gd name="connsiteX7" fmla="*/ 581025 w 1520825"/>
                <a:gd name="connsiteY7" fmla="*/ 333375 h 657225"/>
                <a:gd name="connsiteX8" fmla="*/ 631825 w 1520825"/>
                <a:gd name="connsiteY8" fmla="*/ 292100 h 657225"/>
                <a:gd name="connsiteX9" fmla="*/ 708025 w 1520825"/>
                <a:gd name="connsiteY9" fmla="*/ 307975 h 657225"/>
                <a:gd name="connsiteX10" fmla="*/ 815975 w 1520825"/>
                <a:gd name="connsiteY10" fmla="*/ 368300 h 657225"/>
                <a:gd name="connsiteX11" fmla="*/ 914400 w 1520825"/>
                <a:gd name="connsiteY11" fmla="*/ 403225 h 657225"/>
                <a:gd name="connsiteX12" fmla="*/ 1031875 w 1520825"/>
                <a:gd name="connsiteY12" fmla="*/ 368300 h 657225"/>
                <a:gd name="connsiteX13" fmla="*/ 1203325 w 1520825"/>
                <a:gd name="connsiteY13" fmla="*/ 180975 h 657225"/>
                <a:gd name="connsiteX14" fmla="*/ 1266825 w 1520825"/>
                <a:gd name="connsiteY14" fmla="*/ 111125 h 657225"/>
                <a:gd name="connsiteX15" fmla="*/ 1330325 w 1520825"/>
                <a:gd name="connsiteY15" fmla="*/ 53975 h 657225"/>
                <a:gd name="connsiteX16" fmla="*/ 1387475 w 1520825"/>
                <a:gd name="connsiteY16" fmla="*/ 0 h 657225"/>
                <a:gd name="connsiteX17" fmla="*/ 1520825 w 1520825"/>
                <a:gd name="connsiteY17" fmla="*/ 12700 h 657225"/>
                <a:gd name="connsiteX18" fmla="*/ 1295400 w 1520825"/>
                <a:gd name="connsiteY18" fmla="*/ 473075 h 657225"/>
                <a:gd name="connsiteX19" fmla="*/ 495300 w 1520825"/>
                <a:gd name="connsiteY19" fmla="*/ 657225 h 657225"/>
                <a:gd name="connsiteX20" fmla="*/ 146050 w 1520825"/>
                <a:gd name="connsiteY20" fmla="*/ 638175 h 657225"/>
                <a:gd name="connsiteX21" fmla="*/ 0 w 1520825"/>
                <a:gd name="connsiteY21" fmla="*/ 587375 h 657225"/>
                <a:gd name="connsiteX0" fmla="*/ 0 w 1520825"/>
                <a:gd name="connsiteY0" fmla="*/ 581025 h 650875"/>
                <a:gd name="connsiteX1" fmla="*/ 3175 w 1520825"/>
                <a:gd name="connsiteY1" fmla="*/ 431800 h 650875"/>
                <a:gd name="connsiteX2" fmla="*/ 88900 w 1520825"/>
                <a:gd name="connsiteY2" fmla="*/ 415925 h 650875"/>
                <a:gd name="connsiteX3" fmla="*/ 180975 w 1520825"/>
                <a:gd name="connsiteY3" fmla="*/ 368300 h 650875"/>
                <a:gd name="connsiteX4" fmla="*/ 273050 w 1520825"/>
                <a:gd name="connsiteY4" fmla="*/ 361950 h 650875"/>
                <a:gd name="connsiteX5" fmla="*/ 387350 w 1520825"/>
                <a:gd name="connsiteY5" fmla="*/ 438150 h 650875"/>
                <a:gd name="connsiteX6" fmla="*/ 473075 w 1520825"/>
                <a:gd name="connsiteY6" fmla="*/ 419100 h 650875"/>
                <a:gd name="connsiteX7" fmla="*/ 581025 w 1520825"/>
                <a:gd name="connsiteY7" fmla="*/ 327025 h 650875"/>
                <a:gd name="connsiteX8" fmla="*/ 631825 w 1520825"/>
                <a:gd name="connsiteY8" fmla="*/ 285750 h 650875"/>
                <a:gd name="connsiteX9" fmla="*/ 708025 w 1520825"/>
                <a:gd name="connsiteY9" fmla="*/ 301625 h 650875"/>
                <a:gd name="connsiteX10" fmla="*/ 815975 w 1520825"/>
                <a:gd name="connsiteY10" fmla="*/ 361950 h 650875"/>
                <a:gd name="connsiteX11" fmla="*/ 914400 w 1520825"/>
                <a:gd name="connsiteY11" fmla="*/ 396875 h 650875"/>
                <a:gd name="connsiteX12" fmla="*/ 1031875 w 1520825"/>
                <a:gd name="connsiteY12" fmla="*/ 361950 h 650875"/>
                <a:gd name="connsiteX13" fmla="*/ 1203325 w 1520825"/>
                <a:gd name="connsiteY13" fmla="*/ 174625 h 650875"/>
                <a:gd name="connsiteX14" fmla="*/ 1266825 w 1520825"/>
                <a:gd name="connsiteY14" fmla="*/ 104775 h 650875"/>
                <a:gd name="connsiteX15" fmla="*/ 1330325 w 1520825"/>
                <a:gd name="connsiteY15" fmla="*/ 47625 h 650875"/>
                <a:gd name="connsiteX16" fmla="*/ 1377950 w 1520825"/>
                <a:gd name="connsiteY16" fmla="*/ 0 h 650875"/>
                <a:gd name="connsiteX17" fmla="*/ 1520825 w 1520825"/>
                <a:gd name="connsiteY17" fmla="*/ 6350 h 650875"/>
                <a:gd name="connsiteX18" fmla="*/ 1295400 w 1520825"/>
                <a:gd name="connsiteY18" fmla="*/ 466725 h 650875"/>
                <a:gd name="connsiteX19" fmla="*/ 495300 w 1520825"/>
                <a:gd name="connsiteY19" fmla="*/ 650875 h 650875"/>
                <a:gd name="connsiteX20" fmla="*/ 146050 w 1520825"/>
                <a:gd name="connsiteY20" fmla="*/ 631825 h 650875"/>
                <a:gd name="connsiteX21" fmla="*/ 0 w 1520825"/>
                <a:gd name="connsiteY21" fmla="*/ 581025 h 650875"/>
                <a:gd name="connsiteX0" fmla="*/ 0 w 1520825"/>
                <a:gd name="connsiteY0" fmla="*/ 581025 h 650875"/>
                <a:gd name="connsiteX1" fmla="*/ 3175 w 1520825"/>
                <a:gd name="connsiteY1" fmla="*/ 431800 h 650875"/>
                <a:gd name="connsiteX2" fmla="*/ 88900 w 1520825"/>
                <a:gd name="connsiteY2" fmla="*/ 415925 h 650875"/>
                <a:gd name="connsiteX3" fmla="*/ 180975 w 1520825"/>
                <a:gd name="connsiteY3" fmla="*/ 368300 h 650875"/>
                <a:gd name="connsiteX4" fmla="*/ 273050 w 1520825"/>
                <a:gd name="connsiteY4" fmla="*/ 361950 h 650875"/>
                <a:gd name="connsiteX5" fmla="*/ 387350 w 1520825"/>
                <a:gd name="connsiteY5" fmla="*/ 438150 h 650875"/>
                <a:gd name="connsiteX6" fmla="*/ 473075 w 1520825"/>
                <a:gd name="connsiteY6" fmla="*/ 419100 h 650875"/>
                <a:gd name="connsiteX7" fmla="*/ 581025 w 1520825"/>
                <a:gd name="connsiteY7" fmla="*/ 327025 h 650875"/>
                <a:gd name="connsiteX8" fmla="*/ 631825 w 1520825"/>
                <a:gd name="connsiteY8" fmla="*/ 285750 h 650875"/>
                <a:gd name="connsiteX9" fmla="*/ 708025 w 1520825"/>
                <a:gd name="connsiteY9" fmla="*/ 301625 h 650875"/>
                <a:gd name="connsiteX10" fmla="*/ 815975 w 1520825"/>
                <a:gd name="connsiteY10" fmla="*/ 361950 h 650875"/>
                <a:gd name="connsiteX11" fmla="*/ 931069 w 1520825"/>
                <a:gd name="connsiteY11" fmla="*/ 404018 h 650875"/>
                <a:gd name="connsiteX12" fmla="*/ 1031875 w 1520825"/>
                <a:gd name="connsiteY12" fmla="*/ 361950 h 650875"/>
                <a:gd name="connsiteX13" fmla="*/ 1203325 w 1520825"/>
                <a:gd name="connsiteY13" fmla="*/ 174625 h 650875"/>
                <a:gd name="connsiteX14" fmla="*/ 1266825 w 1520825"/>
                <a:gd name="connsiteY14" fmla="*/ 104775 h 650875"/>
                <a:gd name="connsiteX15" fmla="*/ 1330325 w 1520825"/>
                <a:gd name="connsiteY15" fmla="*/ 47625 h 650875"/>
                <a:gd name="connsiteX16" fmla="*/ 1377950 w 1520825"/>
                <a:gd name="connsiteY16" fmla="*/ 0 h 650875"/>
                <a:gd name="connsiteX17" fmla="*/ 1520825 w 1520825"/>
                <a:gd name="connsiteY17" fmla="*/ 6350 h 650875"/>
                <a:gd name="connsiteX18" fmla="*/ 1295400 w 1520825"/>
                <a:gd name="connsiteY18" fmla="*/ 466725 h 650875"/>
                <a:gd name="connsiteX19" fmla="*/ 495300 w 1520825"/>
                <a:gd name="connsiteY19" fmla="*/ 650875 h 650875"/>
                <a:gd name="connsiteX20" fmla="*/ 146050 w 1520825"/>
                <a:gd name="connsiteY20" fmla="*/ 631825 h 650875"/>
                <a:gd name="connsiteX21" fmla="*/ 0 w 1520825"/>
                <a:gd name="connsiteY21" fmla="*/ 581025 h 65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0825" h="650875">
                  <a:moveTo>
                    <a:pt x="0" y="581025"/>
                  </a:moveTo>
                  <a:cubicBezTo>
                    <a:pt x="1058" y="531283"/>
                    <a:pt x="2117" y="481542"/>
                    <a:pt x="3175" y="431800"/>
                  </a:cubicBezTo>
                  <a:lnTo>
                    <a:pt x="88900" y="415925"/>
                  </a:lnTo>
                  <a:cubicBezTo>
                    <a:pt x="118533" y="405342"/>
                    <a:pt x="150283" y="370417"/>
                    <a:pt x="180975" y="368300"/>
                  </a:cubicBezTo>
                  <a:lnTo>
                    <a:pt x="273050" y="361950"/>
                  </a:lnTo>
                  <a:cubicBezTo>
                    <a:pt x="307446" y="373592"/>
                    <a:pt x="358775" y="444500"/>
                    <a:pt x="387350" y="438150"/>
                  </a:cubicBezTo>
                  <a:lnTo>
                    <a:pt x="473075" y="419100"/>
                  </a:lnTo>
                  <a:cubicBezTo>
                    <a:pt x="505354" y="400579"/>
                    <a:pt x="564092" y="340783"/>
                    <a:pt x="581025" y="327025"/>
                  </a:cubicBezTo>
                  <a:lnTo>
                    <a:pt x="631825" y="285750"/>
                  </a:lnTo>
                  <a:cubicBezTo>
                    <a:pt x="652992" y="281517"/>
                    <a:pt x="672042" y="281517"/>
                    <a:pt x="708025" y="301625"/>
                  </a:cubicBezTo>
                  <a:cubicBezTo>
                    <a:pt x="744008" y="321733"/>
                    <a:pt x="778801" y="344885"/>
                    <a:pt x="815975" y="361950"/>
                  </a:cubicBezTo>
                  <a:cubicBezTo>
                    <a:pt x="853149" y="379016"/>
                    <a:pt x="891911" y="415660"/>
                    <a:pt x="931069" y="404018"/>
                  </a:cubicBezTo>
                  <a:cubicBezTo>
                    <a:pt x="964671" y="389995"/>
                    <a:pt x="986499" y="400182"/>
                    <a:pt x="1031875" y="361950"/>
                  </a:cubicBezTo>
                  <a:cubicBezTo>
                    <a:pt x="1077251" y="323718"/>
                    <a:pt x="1182158" y="197908"/>
                    <a:pt x="1203325" y="174625"/>
                  </a:cubicBezTo>
                  <a:lnTo>
                    <a:pt x="1266825" y="104775"/>
                  </a:lnTo>
                  <a:cubicBezTo>
                    <a:pt x="1287992" y="81492"/>
                    <a:pt x="1310217" y="66146"/>
                    <a:pt x="1330325" y="47625"/>
                  </a:cubicBezTo>
                  <a:lnTo>
                    <a:pt x="1377950" y="0"/>
                  </a:lnTo>
                  <a:lnTo>
                    <a:pt x="1520825" y="6350"/>
                  </a:lnTo>
                  <a:lnTo>
                    <a:pt x="1295400" y="466725"/>
                  </a:lnTo>
                  <a:lnTo>
                    <a:pt x="495300" y="650875"/>
                  </a:lnTo>
                  <a:lnTo>
                    <a:pt x="146050" y="631825"/>
                  </a:lnTo>
                  <a:lnTo>
                    <a:pt x="0" y="581025"/>
                  </a:lnTo>
                  <a:close/>
                </a:path>
              </a:pathLst>
            </a:custGeom>
            <a:solidFill>
              <a:srgbClr val="BAD16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165"/>
            <p:cNvSpPr/>
            <p:nvPr/>
          </p:nvSpPr>
          <p:spPr>
            <a:xfrm>
              <a:off x="476378" y="3062089"/>
              <a:ext cx="1968500" cy="901700"/>
            </a:xfrm>
            <a:custGeom>
              <a:avLst/>
              <a:gdLst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  <a:gd name="connsiteX0" fmla="*/ 3175 w 1968500"/>
                <a:gd name="connsiteY0" fmla="*/ 809625 h 901700"/>
                <a:gd name="connsiteX1" fmla="*/ 0 w 1968500"/>
                <a:gd name="connsiteY1" fmla="*/ 549275 h 901700"/>
                <a:gd name="connsiteX2" fmla="*/ 133350 w 1968500"/>
                <a:gd name="connsiteY2" fmla="*/ 517525 h 901700"/>
                <a:gd name="connsiteX3" fmla="*/ 219075 w 1968500"/>
                <a:gd name="connsiteY3" fmla="*/ 473075 h 901700"/>
                <a:gd name="connsiteX4" fmla="*/ 333375 w 1968500"/>
                <a:gd name="connsiteY4" fmla="*/ 508000 h 901700"/>
                <a:gd name="connsiteX5" fmla="*/ 412750 w 1968500"/>
                <a:gd name="connsiteY5" fmla="*/ 546100 h 901700"/>
                <a:gd name="connsiteX6" fmla="*/ 473075 w 1968500"/>
                <a:gd name="connsiteY6" fmla="*/ 533400 h 901700"/>
                <a:gd name="connsiteX7" fmla="*/ 561975 w 1968500"/>
                <a:gd name="connsiteY7" fmla="*/ 447675 h 901700"/>
                <a:gd name="connsiteX8" fmla="*/ 638175 w 1968500"/>
                <a:gd name="connsiteY8" fmla="*/ 396875 h 901700"/>
                <a:gd name="connsiteX9" fmla="*/ 749300 w 1968500"/>
                <a:gd name="connsiteY9" fmla="*/ 428625 h 901700"/>
                <a:gd name="connsiteX10" fmla="*/ 866775 w 1968500"/>
                <a:gd name="connsiteY10" fmla="*/ 495300 h 901700"/>
                <a:gd name="connsiteX11" fmla="*/ 958850 w 1968500"/>
                <a:gd name="connsiteY11" fmla="*/ 485775 h 901700"/>
                <a:gd name="connsiteX12" fmla="*/ 1073150 w 1968500"/>
                <a:gd name="connsiteY12" fmla="*/ 441325 h 901700"/>
                <a:gd name="connsiteX13" fmla="*/ 1200150 w 1968500"/>
                <a:gd name="connsiteY13" fmla="*/ 320675 h 901700"/>
                <a:gd name="connsiteX14" fmla="*/ 1339850 w 1968500"/>
                <a:gd name="connsiteY14" fmla="*/ 187325 h 901700"/>
                <a:gd name="connsiteX15" fmla="*/ 1419225 w 1968500"/>
                <a:gd name="connsiteY15" fmla="*/ 101600 h 901700"/>
                <a:gd name="connsiteX16" fmla="*/ 1485900 w 1968500"/>
                <a:gd name="connsiteY16" fmla="*/ 9525 h 901700"/>
                <a:gd name="connsiteX17" fmla="*/ 1597025 w 1968500"/>
                <a:gd name="connsiteY17" fmla="*/ 9525 h 901700"/>
                <a:gd name="connsiteX18" fmla="*/ 1720850 w 1968500"/>
                <a:gd name="connsiteY18" fmla="*/ 6350 h 901700"/>
                <a:gd name="connsiteX19" fmla="*/ 1838325 w 1968500"/>
                <a:gd name="connsiteY19" fmla="*/ 9525 h 901700"/>
                <a:gd name="connsiteX20" fmla="*/ 1968500 w 1968500"/>
                <a:gd name="connsiteY20" fmla="*/ 0 h 901700"/>
                <a:gd name="connsiteX21" fmla="*/ 1641475 w 1968500"/>
                <a:gd name="connsiteY21" fmla="*/ 438150 h 901700"/>
                <a:gd name="connsiteX22" fmla="*/ 939800 w 1968500"/>
                <a:gd name="connsiteY22" fmla="*/ 793750 h 901700"/>
                <a:gd name="connsiteX23" fmla="*/ 247650 w 1968500"/>
                <a:gd name="connsiteY23" fmla="*/ 901700 h 901700"/>
                <a:gd name="connsiteX24" fmla="*/ 3175 w 1968500"/>
                <a:gd name="connsiteY24" fmla="*/ 809625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901700">
                  <a:moveTo>
                    <a:pt x="3175" y="809625"/>
                  </a:moveTo>
                  <a:cubicBezTo>
                    <a:pt x="2117" y="722842"/>
                    <a:pt x="1058" y="636058"/>
                    <a:pt x="0" y="549275"/>
                  </a:cubicBezTo>
                  <a:lnTo>
                    <a:pt x="133350" y="517525"/>
                  </a:lnTo>
                  <a:cubicBezTo>
                    <a:pt x="169863" y="504825"/>
                    <a:pt x="180975" y="461433"/>
                    <a:pt x="219075" y="473075"/>
                  </a:cubicBezTo>
                  <a:lnTo>
                    <a:pt x="333375" y="508000"/>
                  </a:lnTo>
                  <a:cubicBezTo>
                    <a:pt x="365654" y="520171"/>
                    <a:pt x="392642" y="550333"/>
                    <a:pt x="412750" y="546100"/>
                  </a:cubicBezTo>
                  <a:lnTo>
                    <a:pt x="473075" y="533400"/>
                  </a:lnTo>
                  <a:cubicBezTo>
                    <a:pt x="497946" y="516996"/>
                    <a:pt x="536575" y="464608"/>
                    <a:pt x="561975" y="447675"/>
                  </a:cubicBezTo>
                  <a:lnTo>
                    <a:pt x="638175" y="396875"/>
                  </a:lnTo>
                  <a:cubicBezTo>
                    <a:pt x="669396" y="393700"/>
                    <a:pt x="710142" y="406400"/>
                    <a:pt x="749300" y="428625"/>
                  </a:cubicBezTo>
                  <a:lnTo>
                    <a:pt x="866775" y="495300"/>
                  </a:lnTo>
                  <a:cubicBezTo>
                    <a:pt x="901700" y="504825"/>
                    <a:pt x="920750" y="500592"/>
                    <a:pt x="958850" y="485775"/>
                  </a:cubicBezTo>
                  <a:lnTo>
                    <a:pt x="1073150" y="441325"/>
                  </a:lnTo>
                  <a:cubicBezTo>
                    <a:pt x="1113367" y="413808"/>
                    <a:pt x="1153583" y="365125"/>
                    <a:pt x="1200150" y="320675"/>
                  </a:cubicBezTo>
                  <a:lnTo>
                    <a:pt x="1339850" y="187325"/>
                  </a:lnTo>
                  <a:cubicBezTo>
                    <a:pt x="1376362" y="150813"/>
                    <a:pt x="1397000" y="132292"/>
                    <a:pt x="1419225" y="101600"/>
                  </a:cubicBezTo>
                  <a:lnTo>
                    <a:pt x="1485900" y="9525"/>
                  </a:lnTo>
                  <a:lnTo>
                    <a:pt x="1597025" y="9525"/>
                  </a:lnTo>
                  <a:lnTo>
                    <a:pt x="1720850" y="6350"/>
                  </a:lnTo>
                  <a:lnTo>
                    <a:pt x="1838325" y="9525"/>
                  </a:lnTo>
                  <a:lnTo>
                    <a:pt x="1968500" y="0"/>
                  </a:lnTo>
                  <a:lnTo>
                    <a:pt x="1641475" y="438150"/>
                  </a:lnTo>
                  <a:lnTo>
                    <a:pt x="939800" y="793750"/>
                  </a:lnTo>
                  <a:lnTo>
                    <a:pt x="247650" y="901700"/>
                  </a:lnTo>
                  <a:lnTo>
                    <a:pt x="3175" y="809625"/>
                  </a:lnTo>
                  <a:close/>
                </a:path>
              </a:pathLst>
            </a:custGeom>
            <a:solidFill>
              <a:srgbClr val="A2B5A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166"/>
            <p:cNvSpPr/>
            <p:nvPr/>
          </p:nvSpPr>
          <p:spPr>
            <a:xfrm>
              <a:off x="476378" y="3046214"/>
              <a:ext cx="2028825" cy="1050925"/>
            </a:xfrm>
            <a:custGeom>
              <a:avLst/>
              <a:gdLst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596900 w 2028825"/>
                <a:gd name="connsiteY6" fmla="*/ 7683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622300 w 2028825"/>
                <a:gd name="connsiteY6" fmla="*/ 730250 h 1050925"/>
                <a:gd name="connsiteX7" fmla="*/ 666750 w 2028825"/>
                <a:gd name="connsiteY7" fmla="*/ 727075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622300 w 2028825"/>
                <a:gd name="connsiteY6" fmla="*/ 730250 h 1050925"/>
                <a:gd name="connsiteX7" fmla="*/ 685800 w 2028825"/>
                <a:gd name="connsiteY7" fmla="*/ 679450 h 1050925"/>
                <a:gd name="connsiteX8" fmla="*/ 730250 w 2028825"/>
                <a:gd name="connsiteY8" fmla="*/ 701675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622300 w 2028825"/>
                <a:gd name="connsiteY6" fmla="*/ 73025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74700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74650 w 2028825"/>
                <a:gd name="connsiteY4" fmla="*/ 762000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15975 w 2028825"/>
                <a:gd name="connsiteY9" fmla="*/ 676275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485775 w 2028825"/>
                <a:gd name="connsiteY5" fmla="*/ 752475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504825 w 2028825"/>
                <a:gd name="connsiteY5" fmla="*/ 740568 h 1050925"/>
                <a:gd name="connsiteX6" fmla="*/ 619125 w 2028825"/>
                <a:gd name="connsiteY6" fmla="*/ 711200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504825 w 2028825"/>
                <a:gd name="connsiteY5" fmla="*/ 740568 h 1050925"/>
                <a:gd name="connsiteX6" fmla="*/ 626268 w 2028825"/>
                <a:gd name="connsiteY6" fmla="*/ 696912 h 1050925"/>
                <a:gd name="connsiteX7" fmla="*/ 685800 w 2028825"/>
                <a:gd name="connsiteY7" fmla="*/ 679450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504825 w 2028825"/>
                <a:gd name="connsiteY5" fmla="*/ 740568 h 1050925"/>
                <a:gd name="connsiteX6" fmla="*/ 626268 w 2028825"/>
                <a:gd name="connsiteY6" fmla="*/ 696912 h 1050925"/>
                <a:gd name="connsiteX7" fmla="*/ 692943 w 2028825"/>
                <a:gd name="connsiteY7" fmla="*/ 658019 h 1050925"/>
                <a:gd name="connsiteX8" fmla="*/ 742950 w 2028825"/>
                <a:gd name="connsiteY8" fmla="*/ 654050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  <a:gd name="connsiteX0" fmla="*/ 0 w 2028825"/>
                <a:gd name="connsiteY0" fmla="*/ 892175 h 1050925"/>
                <a:gd name="connsiteX1" fmla="*/ 9525 w 2028825"/>
                <a:gd name="connsiteY1" fmla="*/ 790575 h 1050925"/>
                <a:gd name="connsiteX2" fmla="*/ 177800 w 2028825"/>
                <a:gd name="connsiteY2" fmla="*/ 742950 h 1050925"/>
                <a:gd name="connsiteX3" fmla="*/ 279400 w 2028825"/>
                <a:gd name="connsiteY3" fmla="*/ 730250 h 1050925"/>
                <a:gd name="connsiteX4" fmla="*/ 381000 w 2028825"/>
                <a:gd name="connsiteY4" fmla="*/ 746125 h 1050925"/>
                <a:gd name="connsiteX5" fmla="*/ 504825 w 2028825"/>
                <a:gd name="connsiteY5" fmla="*/ 740568 h 1050925"/>
                <a:gd name="connsiteX6" fmla="*/ 626268 w 2028825"/>
                <a:gd name="connsiteY6" fmla="*/ 696912 h 1050925"/>
                <a:gd name="connsiteX7" fmla="*/ 692943 w 2028825"/>
                <a:gd name="connsiteY7" fmla="*/ 658019 h 1050925"/>
                <a:gd name="connsiteX8" fmla="*/ 742950 w 2028825"/>
                <a:gd name="connsiteY8" fmla="*/ 646906 h 1050925"/>
                <a:gd name="connsiteX9" fmla="*/ 847725 w 2028825"/>
                <a:gd name="connsiteY9" fmla="*/ 679450 h 1050925"/>
                <a:gd name="connsiteX10" fmla="*/ 946150 w 2028825"/>
                <a:gd name="connsiteY10" fmla="*/ 663575 h 1050925"/>
                <a:gd name="connsiteX11" fmla="*/ 1047750 w 2028825"/>
                <a:gd name="connsiteY11" fmla="*/ 644525 h 1050925"/>
                <a:gd name="connsiteX12" fmla="*/ 1184275 w 2028825"/>
                <a:gd name="connsiteY12" fmla="*/ 600075 h 1050925"/>
                <a:gd name="connsiteX13" fmla="*/ 1289050 w 2028825"/>
                <a:gd name="connsiteY13" fmla="*/ 558800 h 1050925"/>
                <a:gd name="connsiteX14" fmla="*/ 1444625 w 2028825"/>
                <a:gd name="connsiteY14" fmla="*/ 419100 h 1050925"/>
                <a:gd name="connsiteX15" fmla="*/ 1555750 w 2028825"/>
                <a:gd name="connsiteY15" fmla="*/ 346075 h 1050925"/>
                <a:gd name="connsiteX16" fmla="*/ 1666875 w 2028825"/>
                <a:gd name="connsiteY16" fmla="*/ 250825 h 1050925"/>
                <a:gd name="connsiteX17" fmla="*/ 1771650 w 2028825"/>
                <a:gd name="connsiteY17" fmla="*/ 171450 h 1050925"/>
                <a:gd name="connsiteX18" fmla="*/ 1860550 w 2028825"/>
                <a:gd name="connsiteY18" fmla="*/ 98425 h 1050925"/>
                <a:gd name="connsiteX19" fmla="*/ 1927225 w 2028825"/>
                <a:gd name="connsiteY19" fmla="*/ 12700 h 1050925"/>
                <a:gd name="connsiteX20" fmla="*/ 2028825 w 2028825"/>
                <a:gd name="connsiteY20" fmla="*/ 0 h 1050925"/>
                <a:gd name="connsiteX21" fmla="*/ 1793875 w 2028825"/>
                <a:gd name="connsiteY21" fmla="*/ 749300 h 1050925"/>
                <a:gd name="connsiteX22" fmla="*/ 292100 w 2028825"/>
                <a:gd name="connsiteY22" fmla="*/ 1050925 h 1050925"/>
                <a:gd name="connsiteX23" fmla="*/ 0 w 2028825"/>
                <a:gd name="connsiteY23" fmla="*/ 892175 h 10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28825" h="1050925">
                  <a:moveTo>
                    <a:pt x="0" y="892175"/>
                  </a:moveTo>
                  <a:lnTo>
                    <a:pt x="9525" y="790575"/>
                  </a:lnTo>
                  <a:cubicBezTo>
                    <a:pt x="39158" y="765704"/>
                    <a:pt x="132821" y="753004"/>
                    <a:pt x="177800" y="742950"/>
                  </a:cubicBezTo>
                  <a:cubicBezTo>
                    <a:pt x="222779" y="732896"/>
                    <a:pt x="245533" y="729721"/>
                    <a:pt x="279400" y="730250"/>
                  </a:cubicBezTo>
                  <a:cubicBezTo>
                    <a:pt x="313267" y="730779"/>
                    <a:pt x="343429" y="744405"/>
                    <a:pt x="381000" y="746125"/>
                  </a:cubicBezTo>
                  <a:cubicBezTo>
                    <a:pt x="418571" y="747845"/>
                    <a:pt x="463947" y="748770"/>
                    <a:pt x="504825" y="740568"/>
                  </a:cubicBezTo>
                  <a:cubicBezTo>
                    <a:pt x="545703" y="732366"/>
                    <a:pt x="594915" y="710670"/>
                    <a:pt x="626268" y="696912"/>
                  </a:cubicBezTo>
                  <a:cubicBezTo>
                    <a:pt x="657621" y="683154"/>
                    <a:pt x="673496" y="666353"/>
                    <a:pt x="692943" y="658019"/>
                  </a:cubicBezTo>
                  <a:cubicBezTo>
                    <a:pt x="712390" y="649685"/>
                    <a:pt x="717153" y="643334"/>
                    <a:pt x="742950" y="646906"/>
                  </a:cubicBezTo>
                  <a:cubicBezTo>
                    <a:pt x="768747" y="650478"/>
                    <a:pt x="813859" y="676672"/>
                    <a:pt x="847725" y="679450"/>
                  </a:cubicBezTo>
                  <a:cubicBezTo>
                    <a:pt x="881591" y="682228"/>
                    <a:pt x="913342" y="668867"/>
                    <a:pt x="946150" y="663575"/>
                  </a:cubicBezTo>
                  <a:cubicBezTo>
                    <a:pt x="978958" y="658283"/>
                    <a:pt x="1008063" y="655108"/>
                    <a:pt x="1047750" y="644525"/>
                  </a:cubicBezTo>
                  <a:lnTo>
                    <a:pt x="1184275" y="600075"/>
                  </a:lnTo>
                  <a:lnTo>
                    <a:pt x="1289050" y="558800"/>
                  </a:lnTo>
                  <a:cubicBezTo>
                    <a:pt x="1332442" y="528638"/>
                    <a:pt x="1400175" y="454554"/>
                    <a:pt x="1444625" y="419100"/>
                  </a:cubicBezTo>
                  <a:cubicBezTo>
                    <a:pt x="1489075" y="383646"/>
                    <a:pt x="1518708" y="374121"/>
                    <a:pt x="1555750" y="346075"/>
                  </a:cubicBezTo>
                  <a:lnTo>
                    <a:pt x="1666875" y="250825"/>
                  </a:lnTo>
                  <a:lnTo>
                    <a:pt x="1771650" y="171450"/>
                  </a:lnTo>
                  <a:lnTo>
                    <a:pt x="1860550" y="98425"/>
                  </a:lnTo>
                  <a:lnTo>
                    <a:pt x="1927225" y="12700"/>
                  </a:lnTo>
                  <a:lnTo>
                    <a:pt x="2028825" y="0"/>
                  </a:lnTo>
                  <a:lnTo>
                    <a:pt x="1793875" y="749300"/>
                  </a:lnTo>
                  <a:lnTo>
                    <a:pt x="292100" y="1050925"/>
                  </a:lnTo>
                  <a:lnTo>
                    <a:pt x="0" y="892175"/>
                  </a:lnTo>
                  <a:close/>
                </a:path>
              </a:pathLst>
            </a:custGeom>
            <a:solidFill>
              <a:srgbClr val="5E91A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473203" y="3027164"/>
              <a:ext cx="2111375" cy="1009650"/>
            </a:xfrm>
            <a:custGeom>
              <a:avLst/>
              <a:gdLst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08075 w 2111375"/>
                <a:gd name="connsiteY11" fmla="*/ 7080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381125 w 2111375"/>
                <a:gd name="connsiteY14" fmla="*/ 5746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8125 w 2111375"/>
                <a:gd name="connsiteY15" fmla="*/ 5016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93900 w 2111375"/>
                <a:gd name="connsiteY20" fmla="*/ 7302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50875 w 2111375"/>
                <a:gd name="connsiteY7" fmla="*/ 812800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84375 w 2111375"/>
                <a:gd name="connsiteY20" fmla="*/ 6667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46100 w 2111375"/>
                <a:gd name="connsiteY6" fmla="*/ 841375 h 1009650"/>
                <a:gd name="connsiteX7" fmla="*/ 663575 w 2111375"/>
                <a:gd name="connsiteY7" fmla="*/ 796925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84375 w 2111375"/>
                <a:gd name="connsiteY20" fmla="*/ 6667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58800 w 2111375"/>
                <a:gd name="connsiteY6" fmla="*/ 822325 h 1009650"/>
                <a:gd name="connsiteX7" fmla="*/ 663575 w 2111375"/>
                <a:gd name="connsiteY7" fmla="*/ 796925 h 1009650"/>
                <a:gd name="connsiteX8" fmla="*/ 720725 w 2111375"/>
                <a:gd name="connsiteY8" fmla="*/ 77470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84375 w 2111375"/>
                <a:gd name="connsiteY20" fmla="*/ 6667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  <a:gd name="connsiteX0" fmla="*/ 0 w 2111375"/>
                <a:gd name="connsiteY0" fmla="*/ 942975 h 1009650"/>
                <a:gd name="connsiteX1" fmla="*/ 0 w 2111375"/>
                <a:gd name="connsiteY1" fmla="*/ 885825 h 1009650"/>
                <a:gd name="connsiteX2" fmla="*/ 152400 w 2111375"/>
                <a:gd name="connsiteY2" fmla="*/ 838200 h 1009650"/>
                <a:gd name="connsiteX3" fmla="*/ 244475 w 2111375"/>
                <a:gd name="connsiteY3" fmla="*/ 812800 h 1009650"/>
                <a:gd name="connsiteX4" fmla="*/ 342900 w 2111375"/>
                <a:gd name="connsiteY4" fmla="*/ 822325 h 1009650"/>
                <a:gd name="connsiteX5" fmla="*/ 434975 w 2111375"/>
                <a:gd name="connsiteY5" fmla="*/ 825500 h 1009650"/>
                <a:gd name="connsiteX6" fmla="*/ 558800 w 2111375"/>
                <a:gd name="connsiteY6" fmla="*/ 822325 h 1009650"/>
                <a:gd name="connsiteX7" fmla="*/ 663575 w 2111375"/>
                <a:gd name="connsiteY7" fmla="*/ 796925 h 1009650"/>
                <a:gd name="connsiteX8" fmla="*/ 736600 w 2111375"/>
                <a:gd name="connsiteY8" fmla="*/ 755650 h 1009650"/>
                <a:gd name="connsiteX9" fmla="*/ 838200 w 2111375"/>
                <a:gd name="connsiteY9" fmla="*/ 746125 h 1009650"/>
                <a:gd name="connsiteX10" fmla="*/ 993775 w 2111375"/>
                <a:gd name="connsiteY10" fmla="*/ 717550 h 1009650"/>
                <a:gd name="connsiteX11" fmla="*/ 1111250 w 2111375"/>
                <a:gd name="connsiteY11" fmla="*/ 695325 h 1009650"/>
                <a:gd name="connsiteX12" fmla="*/ 1225550 w 2111375"/>
                <a:gd name="connsiteY12" fmla="*/ 654050 h 1009650"/>
                <a:gd name="connsiteX13" fmla="*/ 1320800 w 2111375"/>
                <a:gd name="connsiteY13" fmla="*/ 628650 h 1009650"/>
                <a:gd name="connsiteX14" fmla="*/ 1406525 w 2111375"/>
                <a:gd name="connsiteY14" fmla="*/ 561975 h 1009650"/>
                <a:gd name="connsiteX15" fmla="*/ 1504950 w 2111375"/>
                <a:gd name="connsiteY15" fmla="*/ 488950 h 1009650"/>
                <a:gd name="connsiteX16" fmla="*/ 1584325 w 2111375"/>
                <a:gd name="connsiteY16" fmla="*/ 425450 h 1009650"/>
                <a:gd name="connsiteX17" fmla="*/ 1682750 w 2111375"/>
                <a:gd name="connsiteY17" fmla="*/ 349250 h 1009650"/>
                <a:gd name="connsiteX18" fmla="*/ 1790700 w 2111375"/>
                <a:gd name="connsiteY18" fmla="*/ 260350 h 1009650"/>
                <a:gd name="connsiteX19" fmla="*/ 1905000 w 2111375"/>
                <a:gd name="connsiteY19" fmla="*/ 171450 h 1009650"/>
                <a:gd name="connsiteX20" fmla="*/ 1984375 w 2111375"/>
                <a:gd name="connsiteY20" fmla="*/ 66675 h 1009650"/>
                <a:gd name="connsiteX21" fmla="*/ 2009775 w 2111375"/>
                <a:gd name="connsiteY21" fmla="*/ 22225 h 1009650"/>
                <a:gd name="connsiteX22" fmla="*/ 2111375 w 2111375"/>
                <a:gd name="connsiteY22" fmla="*/ 0 h 1009650"/>
                <a:gd name="connsiteX23" fmla="*/ 1333500 w 2111375"/>
                <a:gd name="connsiteY23" fmla="*/ 1009650 h 1009650"/>
                <a:gd name="connsiteX24" fmla="*/ 0 w 2111375"/>
                <a:gd name="connsiteY24" fmla="*/ 94297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11375" h="1009650">
                  <a:moveTo>
                    <a:pt x="0" y="942975"/>
                  </a:moveTo>
                  <a:lnTo>
                    <a:pt x="0" y="885825"/>
                  </a:lnTo>
                  <a:lnTo>
                    <a:pt x="152400" y="838200"/>
                  </a:lnTo>
                  <a:cubicBezTo>
                    <a:pt x="193146" y="826029"/>
                    <a:pt x="212725" y="815446"/>
                    <a:pt x="244475" y="812800"/>
                  </a:cubicBezTo>
                  <a:cubicBezTo>
                    <a:pt x="276225" y="810154"/>
                    <a:pt x="312208" y="821267"/>
                    <a:pt x="342900" y="822325"/>
                  </a:cubicBezTo>
                  <a:cubicBezTo>
                    <a:pt x="373592" y="823383"/>
                    <a:pt x="398992" y="825500"/>
                    <a:pt x="434975" y="825500"/>
                  </a:cubicBezTo>
                  <a:cubicBezTo>
                    <a:pt x="470958" y="825500"/>
                    <a:pt x="520700" y="827088"/>
                    <a:pt x="558800" y="822325"/>
                  </a:cubicBezTo>
                  <a:cubicBezTo>
                    <a:pt x="596900" y="817563"/>
                    <a:pt x="624417" y="811742"/>
                    <a:pt x="663575" y="796925"/>
                  </a:cubicBezTo>
                  <a:lnTo>
                    <a:pt x="736600" y="755650"/>
                  </a:lnTo>
                  <a:lnTo>
                    <a:pt x="838200" y="746125"/>
                  </a:lnTo>
                  <a:lnTo>
                    <a:pt x="993775" y="717550"/>
                  </a:lnTo>
                  <a:cubicBezTo>
                    <a:pt x="1039283" y="709083"/>
                    <a:pt x="1072621" y="705908"/>
                    <a:pt x="1111250" y="695325"/>
                  </a:cubicBezTo>
                  <a:cubicBezTo>
                    <a:pt x="1149879" y="684742"/>
                    <a:pt x="1190625" y="665163"/>
                    <a:pt x="1225550" y="654050"/>
                  </a:cubicBezTo>
                  <a:cubicBezTo>
                    <a:pt x="1261004" y="640821"/>
                    <a:pt x="1290638" y="643996"/>
                    <a:pt x="1320800" y="628650"/>
                  </a:cubicBezTo>
                  <a:cubicBezTo>
                    <a:pt x="1350963" y="613304"/>
                    <a:pt x="1375833" y="585258"/>
                    <a:pt x="1406525" y="561975"/>
                  </a:cubicBezTo>
                  <a:cubicBezTo>
                    <a:pt x="1437217" y="538692"/>
                    <a:pt x="1478492" y="510117"/>
                    <a:pt x="1504950" y="488950"/>
                  </a:cubicBezTo>
                  <a:lnTo>
                    <a:pt x="1584325" y="425450"/>
                  </a:lnTo>
                  <a:lnTo>
                    <a:pt x="1682750" y="349250"/>
                  </a:lnTo>
                  <a:lnTo>
                    <a:pt x="1790700" y="260350"/>
                  </a:lnTo>
                  <a:lnTo>
                    <a:pt x="1905000" y="171450"/>
                  </a:lnTo>
                  <a:cubicBezTo>
                    <a:pt x="1938867" y="140229"/>
                    <a:pt x="1966913" y="91546"/>
                    <a:pt x="1984375" y="66675"/>
                  </a:cubicBezTo>
                  <a:cubicBezTo>
                    <a:pt x="2001837" y="41804"/>
                    <a:pt x="1990196" y="34396"/>
                    <a:pt x="2009775" y="22225"/>
                  </a:cubicBezTo>
                  <a:lnTo>
                    <a:pt x="2111375" y="0"/>
                  </a:lnTo>
                  <a:lnTo>
                    <a:pt x="1333500" y="1009650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99C8B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168"/>
            <p:cNvSpPr/>
            <p:nvPr/>
          </p:nvSpPr>
          <p:spPr>
            <a:xfrm>
              <a:off x="479553" y="2998589"/>
              <a:ext cx="2171700" cy="1155700"/>
            </a:xfrm>
            <a:custGeom>
              <a:avLst/>
              <a:gdLst>
                <a:gd name="connsiteX0" fmla="*/ 0 w 2171700"/>
                <a:gd name="connsiteY0" fmla="*/ 1009650 h 1155700"/>
                <a:gd name="connsiteX1" fmla="*/ 0 w 2171700"/>
                <a:gd name="connsiteY1" fmla="*/ 952500 h 1155700"/>
                <a:gd name="connsiteX2" fmla="*/ 139700 w 2171700"/>
                <a:gd name="connsiteY2" fmla="*/ 908050 h 1155700"/>
                <a:gd name="connsiteX3" fmla="*/ 254000 w 2171700"/>
                <a:gd name="connsiteY3" fmla="*/ 885825 h 1155700"/>
                <a:gd name="connsiteX4" fmla="*/ 368300 w 2171700"/>
                <a:gd name="connsiteY4" fmla="*/ 889000 h 1155700"/>
                <a:gd name="connsiteX5" fmla="*/ 457200 w 2171700"/>
                <a:gd name="connsiteY5" fmla="*/ 895350 h 1155700"/>
                <a:gd name="connsiteX6" fmla="*/ 542925 w 2171700"/>
                <a:gd name="connsiteY6" fmla="*/ 904875 h 1155700"/>
                <a:gd name="connsiteX7" fmla="*/ 628650 w 2171700"/>
                <a:gd name="connsiteY7" fmla="*/ 895350 h 1155700"/>
                <a:gd name="connsiteX8" fmla="*/ 723900 w 2171700"/>
                <a:gd name="connsiteY8" fmla="*/ 850900 h 1155700"/>
                <a:gd name="connsiteX9" fmla="*/ 828675 w 2171700"/>
                <a:gd name="connsiteY9" fmla="*/ 812800 h 1155700"/>
                <a:gd name="connsiteX10" fmla="*/ 904875 w 2171700"/>
                <a:gd name="connsiteY10" fmla="*/ 800100 h 1155700"/>
                <a:gd name="connsiteX11" fmla="*/ 1028700 w 2171700"/>
                <a:gd name="connsiteY11" fmla="*/ 781050 h 1155700"/>
                <a:gd name="connsiteX12" fmla="*/ 1143000 w 2171700"/>
                <a:gd name="connsiteY12" fmla="*/ 755650 h 1155700"/>
                <a:gd name="connsiteX13" fmla="*/ 1276350 w 2171700"/>
                <a:gd name="connsiteY13" fmla="*/ 708025 h 1155700"/>
                <a:gd name="connsiteX14" fmla="*/ 1374775 w 2171700"/>
                <a:gd name="connsiteY14" fmla="*/ 663575 h 1155700"/>
                <a:gd name="connsiteX15" fmla="*/ 1482725 w 2171700"/>
                <a:gd name="connsiteY15" fmla="*/ 568325 h 1155700"/>
                <a:gd name="connsiteX16" fmla="*/ 1574800 w 2171700"/>
                <a:gd name="connsiteY16" fmla="*/ 501650 h 1155700"/>
                <a:gd name="connsiteX17" fmla="*/ 1701800 w 2171700"/>
                <a:gd name="connsiteY17" fmla="*/ 396875 h 1155700"/>
                <a:gd name="connsiteX18" fmla="*/ 1800225 w 2171700"/>
                <a:gd name="connsiteY18" fmla="*/ 330200 h 1155700"/>
                <a:gd name="connsiteX19" fmla="*/ 1936750 w 2171700"/>
                <a:gd name="connsiteY19" fmla="*/ 228600 h 1155700"/>
                <a:gd name="connsiteX20" fmla="*/ 2022475 w 2171700"/>
                <a:gd name="connsiteY20" fmla="*/ 127000 h 1155700"/>
                <a:gd name="connsiteX21" fmla="*/ 2070100 w 2171700"/>
                <a:gd name="connsiteY21" fmla="*/ 41275 h 1155700"/>
                <a:gd name="connsiteX22" fmla="*/ 2171700 w 2171700"/>
                <a:gd name="connsiteY22" fmla="*/ 0 h 1155700"/>
                <a:gd name="connsiteX23" fmla="*/ 2019300 w 2171700"/>
                <a:gd name="connsiteY23" fmla="*/ 654050 h 1155700"/>
                <a:gd name="connsiteX24" fmla="*/ 768350 w 2171700"/>
                <a:gd name="connsiteY24" fmla="*/ 1155700 h 1155700"/>
                <a:gd name="connsiteX25" fmla="*/ 19050 w 2171700"/>
                <a:gd name="connsiteY25" fmla="*/ 1108075 h 1155700"/>
                <a:gd name="connsiteX26" fmla="*/ 6350 w 2171700"/>
                <a:gd name="connsiteY26" fmla="*/ 946150 h 1155700"/>
                <a:gd name="connsiteX27" fmla="*/ 12700 w 2171700"/>
                <a:gd name="connsiteY27" fmla="*/ 946150 h 115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1700" h="1155700">
                  <a:moveTo>
                    <a:pt x="0" y="1009650"/>
                  </a:moveTo>
                  <a:lnTo>
                    <a:pt x="0" y="952500"/>
                  </a:lnTo>
                  <a:lnTo>
                    <a:pt x="139700" y="908050"/>
                  </a:lnTo>
                  <a:lnTo>
                    <a:pt x="254000" y="885825"/>
                  </a:lnTo>
                  <a:lnTo>
                    <a:pt x="368300" y="889000"/>
                  </a:lnTo>
                  <a:lnTo>
                    <a:pt x="457200" y="895350"/>
                  </a:lnTo>
                  <a:lnTo>
                    <a:pt x="542925" y="904875"/>
                  </a:lnTo>
                  <a:lnTo>
                    <a:pt x="628650" y="895350"/>
                  </a:lnTo>
                  <a:lnTo>
                    <a:pt x="723900" y="850900"/>
                  </a:lnTo>
                  <a:lnTo>
                    <a:pt x="828675" y="812800"/>
                  </a:lnTo>
                  <a:lnTo>
                    <a:pt x="904875" y="800100"/>
                  </a:lnTo>
                  <a:lnTo>
                    <a:pt x="1028700" y="781050"/>
                  </a:lnTo>
                  <a:lnTo>
                    <a:pt x="1143000" y="755650"/>
                  </a:lnTo>
                  <a:lnTo>
                    <a:pt x="1276350" y="708025"/>
                  </a:lnTo>
                  <a:lnTo>
                    <a:pt x="1374775" y="663575"/>
                  </a:lnTo>
                  <a:lnTo>
                    <a:pt x="1482725" y="568325"/>
                  </a:lnTo>
                  <a:lnTo>
                    <a:pt x="1574800" y="501650"/>
                  </a:lnTo>
                  <a:lnTo>
                    <a:pt x="1701800" y="396875"/>
                  </a:lnTo>
                  <a:lnTo>
                    <a:pt x="1800225" y="330200"/>
                  </a:lnTo>
                  <a:lnTo>
                    <a:pt x="1936750" y="228600"/>
                  </a:lnTo>
                  <a:lnTo>
                    <a:pt x="2022475" y="127000"/>
                  </a:lnTo>
                  <a:lnTo>
                    <a:pt x="2070100" y="41275"/>
                  </a:lnTo>
                  <a:lnTo>
                    <a:pt x="2171700" y="0"/>
                  </a:lnTo>
                  <a:lnTo>
                    <a:pt x="2019300" y="654050"/>
                  </a:lnTo>
                  <a:lnTo>
                    <a:pt x="768350" y="1155700"/>
                  </a:lnTo>
                  <a:lnTo>
                    <a:pt x="19050" y="1108075"/>
                  </a:lnTo>
                  <a:lnTo>
                    <a:pt x="6350" y="946150"/>
                  </a:lnTo>
                  <a:lnTo>
                    <a:pt x="12700" y="946150"/>
                  </a:lnTo>
                </a:path>
              </a:pathLst>
            </a:custGeom>
            <a:solidFill>
              <a:srgbClr val="7BCAB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169"/>
            <p:cNvSpPr/>
            <p:nvPr/>
          </p:nvSpPr>
          <p:spPr>
            <a:xfrm>
              <a:off x="473203" y="2995413"/>
              <a:ext cx="2200275" cy="1209675"/>
            </a:xfrm>
            <a:custGeom>
              <a:avLst/>
              <a:gdLst>
                <a:gd name="connsiteX0" fmla="*/ 0 w 2200275"/>
                <a:gd name="connsiteY0" fmla="*/ 1063625 h 1238250"/>
                <a:gd name="connsiteX1" fmla="*/ 0 w 2200275"/>
                <a:gd name="connsiteY1" fmla="*/ 1006475 h 1238250"/>
                <a:gd name="connsiteX2" fmla="*/ 136525 w 2200275"/>
                <a:gd name="connsiteY2" fmla="*/ 958850 h 1238250"/>
                <a:gd name="connsiteX3" fmla="*/ 238125 w 2200275"/>
                <a:gd name="connsiteY3" fmla="*/ 936625 h 1238250"/>
                <a:gd name="connsiteX4" fmla="*/ 352425 w 2200275"/>
                <a:gd name="connsiteY4" fmla="*/ 927100 h 1238250"/>
                <a:gd name="connsiteX5" fmla="*/ 447675 w 2200275"/>
                <a:gd name="connsiteY5" fmla="*/ 933450 h 1238250"/>
                <a:gd name="connsiteX6" fmla="*/ 514350 w 2200275"/>
                <a:gd name="connsiteY6" fmla="*/ 946150 h 1238250"/>
                <a:gd name="connsiteX7" fmla="*/ 596900 w 2200275"/>
                <a:gd name="connsiteY7" fmla="*/ 936625 h 1238250"/>
                <a:gd name="connsiteX8" fmla="*/ 698500 w 2200275"/>
                <a:gd name="connsiteY8" fmla="*/ 904875 h 1238250"/>
                <a:gd name="connsiteX9" fmla="*/ 790575 w 2200275"/>
                <a:gd name="connsiteY9" fmla="*/ 863600 h 1238250"/>
                <a:gd name="connsiteX10" fmla="*/ 904875 w 2200275"/>
                <a:gd name="connsiteY10" fmla="*/ 844550 h 1238250"/>
                <a:gd name="connsiteX11" fmla="*/ 1009650 w 2200275"/>
                <a:gd name="connsiteY11" fmla="*/ 831850 h 1238250"/>
                <a:gd name="connsiteX12" fmla="*/ 1143000 w 2200275"/>
                <a:gd name="connsiteY12" fmla="*/ 800100 h 1238250"/>
                <a:gd name="connsiteX13" fmla="*/ 1238250 w 2200275"/>
                <a:gd name="connsiteY13" fmla="*/ 768350 h 1238250"/>
                <a:gd name="connsiteX14" fmla="*/ 1352550 w 2200275"/>
                <a:gd name="connsiteY14" fmla="*/ 736600 h 1238250"/>
                <a:gd name="connsiteX15" fmla="*/ 1460500 w 2200275"/>
                <a:gd name="connsiteY15" fmla="*/ 663575 h 1238250"/>
                <a:gd name="connsiteX16" fmla="*/ 1577975 w 2200275"/>
                <a:gd name="connsiteY16" fmla="*/ 574675 h 1238250"/>
                <a:gd name="connsiteX17" fmla="*/ 1660525 w 2200275"/>
                <a:gd name="connsiteY17" fmla="*/ 514350 h 1238250"/>
                <a:gd name="connsiteX18" fmla="*/ 1743075 w 2200275"/>
                <a:gd name="connsiteY18" fmla="*/ 450850 h 1238250"/>
                <a:gd name="connsiteX19" fmla="*/ 1816100 w 2200275"/>
                <a:gd name="connsiteY19" fmla="*/ 390525 h 1238250"/>
                <a:gd name="connsiteX20" fmla="*/ 1920875 w 2200275"/>
                <a:gd name="connsiteY20" fmla="*/ 298450 h 1238250"/>
                <a:gd name="connsiteX21" fmla="*/ 2006600 w 2200275"/>
                <a:gd name="connsiteY21" fmla="*/ 215900 h 1238250"/>
                <a:gd name="connsiteX22" fmla="*/ 2051050 w 2200275"/>
                <a:gd name="connsiteY22" fmla="*/ 161925 h 1238250"/>
                <a:gd name="connsiteX23" fmla="*/ 2124075 w 2200275"/>
                <a:gd name="connsiteY23" fmla="*/ 63500 h 1238250"/>
                <a:gd name="connsiteX24" fmla="*/ 2162175 w 2200275"/>
                <a:gd name="connsiteY24" fmla="*/ 3175 h 1238250"/>
                <a:gd name="connsiteX25" fmla="*/ 2200275 w 2200275"/>
                <a:gd name="connsiteY25" fmla="*/ 0 h 1238250"/>
                <a:gd name="connsiteX26" fmla="*/ 2073275 w 2200275"/>
                <a:gd name="connsiteY26" fmla="*/ 561975 h 1238250"/>
                <a:gd name="connsiteX27" fmla="*/ 1127125 w 2200275"/>
                <a:gd name="connsiteY27" fmla="*/ 1095375 h 1238250"/>
                <a:gd name="connsiteX28" fmla="*/ 44450 w 2200275"/>
                <a:gd name="connsiteY28" fmla="*/ 1238250 h 1238250"/>
                <a:gd name="connsiteX29" fmla="*/ 19050 w 2200275"/>
                <a:gd name="connsiteY29" fmla="*/ 996950 h 1238250"/>
                <a:gd name="connsiteX30" fmla="*/ 19050 w 2200275"/>
                <a:gd name="connsiteY30" fmla="*/ 1003300 h 1238250"/>
                <a:gd name="connsiteX0" fmla="*/ 0 w 2200275"/>
                <a:gd name="connsiteY0" fmla="*/ 1063625 h 1209675"/>
                <a:gd name="connsiteX1" fmla="*/ 0 w 2200275"/>
                <a:gd name="connsiteY1" fmla="*/ 1006475 h 1209675"/>
                <a:gd name="connsiteX2" fmla="*/ 136525 w 2200275"/>
                <a:gd name="connsiteY2" fmla="*/ 958850 h 1209675"/>
                <a:gd name="connsiteX3" fmla="*/ 238125 w 2200275"/>
                <a:gd name="connsiteY3" fmla="*/ 936625 h 1209675"/>
                <a:gd name="connsiteX4" fmla="*/ 352425 w 2200275"/>
                <a:gd name="connsiteY4" fmla="*/ 927100 h 1209675"/>
                <a:gd name="connsiteX5" fmla="*/ 447675 w 2200275"/>
                <a:gd name="connsiteY5" fmla="*/ 933450 h 1209675"/>
                <a:gd name="connsiteX6" fmla="*/ 514350 w 2200275"/>
                <a:gd name="connsiteY6" fmla="*/ 946150 h 1209675"/>
                <a:gd name="connsiteX7" fmla="*/ 596900 w 2200275"/>
                <a:gd name="connsiteY7" fmla="*/ 936625 h 1209675"/>
                <a:gd name="connsiteX8" fmla="*/ 698500 w 2200275"/>
                <a:gd name="connsiteY8" fmla="*/ 904875 h 1209675"/>
                <a:gd name="connsiteX9" fmla="*/ 790575 w 2200275"/>
                <a:gd name="connsiteY9" fmla="*/ 863600 h 1209675"/>
                <a:gd name="connsiteX10" fmla="*/ 904875 w 2200275"/>
                <a:gd name="connsiteY10" fmla="*/ 844550 h 1209675"/>
                <a:gd name="connsiteX11" fmla="*/ 1009650 w 2200275"/>
                <a:gd name="connsiteY11" fmla="*/ 831850 h 1209675"/>
                <a:gd name="connsiteX12" fmla="*/ 1143000 w 2200275"/>
                <a:gd name="connsiteY12" fmla="*/ 800100 h 1209675"/>
                <a:gd name="connsiteX13" fmla="*/ 1238250 w 2200275"/>
                <a:gd name="connsiteY13" fmla="*/ 768350 h 1209675"/>
                <a:gd name="connsiteX14" fmla="*/ 1352550 w 2200275"/>
                <a:gd name="connsiteY14" fmla="*/ 736600 h 1209675"/>
                <a:gd name="connsiteX15" fmla="*/ 1460500 w 2200275"/>
                <a:gd name="connsiteY15" fmla="*/ 663575 h 1209675"/>
                <a:gd name="connsiteX16" fmla="*/ 1577975 w 2200275"/>
                <a:gd name="connsiteY16" fmla="*/ 574675 h 1209675"/>
                <a:gd name="connsiteX17" fmla="*/ 1660525 w 2200275"/>
                <a:gd name="connsiteY17" fmla="*/ 514350 h 1209675"/>
                <a:gd name="connsiteX18" fmla="*/ 1743075 w 2200275"/>
                <a:gd name="connsiteY18" fmla="*/ 450850 h 1209675"/>
                <a:gd name="connsiteX19" fmla="*/ 1816100 w 2200275"/>
                <a:gd name="connsiteY19" fmla="*/ 390525 h 1209675"/>
                <a:gd name="connsiteX20" fmla="*/ 1920875 w 2200275"/>
                <a:gd name="connsiteY20" fmla="*/ 298450 h 1209675"/>
                <a:gd name="connsiteX21" fmla="*/ 2006600 w 2200275"/>
                <a:gd name="connsiteY21" fmla="*/ 215900 h 1209675"/>
                <a:gd name="connsiteX22" fmla="*/ 2051050 w 2200275"/>
                <a:gd name="connsiteY22" fmla="*/ 161925 h 1209675"/>
                <a:gd name="connsiteX23" fmla="*/ 2124075 w 2200275"/>
                <a:gd name="connsiteY23" fmla="*/ 63500 h 1209675"/>
                <a:gd name="connsiteX24" fmla="*/ 2162175 w 2200275"/>
                <a:gd name="connsiteY24" fmla="*/ 3175 h 1209675"/>
                <a:gd name="connsiteX25" fmla="*/ 2200275 w 2200275"/>
                <a:gd name="connsiteY25" fmla="*/ 0 h 1209675"/>
                <a:gd name="connsiteX26" fmla="*/ 2073275 w 2200275"/>
                <a:gd name="connsiteY26" fmla="*/ 561975 h 1209675"/>
                <a:gd name="connsiteX27" fmla="*/ 1127125 w 2200275"/>
                <a:gd name="connsiteY27" fmla="*/ 1095375 h 1209675"/>
                <a:gd name="connsiteX28" fmla="*/ 12700 w 2200275"/>
                <a:gd name="connsiteY28" fmla="*/ 1209675 h 1209675"/>
                <a:gd name="connsiteX29" fmla="*/ 19050 w 2200275"/>
                <a:gd name="connsiteY29" fmla="*/ 996950 h 1209675"/>
                <a:gd name="connsiteX30" fmla="*/ 19050 w 2200275"/>
                <a:gd name="connsiteY30" fmla="*/ 1003300 h 1209675"/>
                <a:gd name="connsiteX0" fmla="*/ 0 w 2200275"/>
                <a:gd name="connsiteY0" fmla="*/ 1063625 h 1209675"/>
                <a:gd name="connsiteX1" fmla="*/ 0 w 2200275"/>
                <a:gd name="connsiteY1" fmla="*/ 1006475 h 1209675"/>
                <a:gd name="connsiteX2" fmla="*/ 136525 w 2200275"/>
                <a:gd name="connsiteY2" fmla="*/ 958850 h 1209675"/>
                <a:gd name="connsiteX3" fmla="*/ 238125 w 2200275"/>
                <a:gd name="connsiteY3" fmla="*/ 936625 h 1209675"/>
                <a:gd name="connsiteX4" fmla="*/ 352425 w 2200275"/>
                <a:gd name="connsiteY4" fmla="*/ 927100 h 1209675"/>
                <a:gd name="connsiteX5" fmla="*/ 447675 w 2200275"/>
                <a:gd name="connsiteY5" fmla="*/ 933450 h 1209675"/>
                <a:gd name="connsiteX6" fmla="*/ 514350 w 2200275"/>
                <a:gd name="connsiteY6" fmla="*/ 946150 h 1209675"/>
                <a:gd name="connsiteX7" fmla="*/ 596900 w 2200275"/>
                <a:gd name="connsiteY7" fmla="*/ 936625 h 1209675"/>
                <a:gd name="connsiteX8" fmla="*/ 698500 w 2200275"/>
                <a:gd name="connsiteY8" fmla="*/ 904875 h 1209675"/>
                <a:gd name="connsiteX9" fmla="*/ 790575 w 2200275"/>
                <a:gd name="connsiteY9" fmla="*/ 863600 h 1209675"/>
                <a:gd name="connsiteX10" fmla="*/ 904875 w 2200275"/>
                <a:gd name="connsiteY10" fmla="*/ 844550 h 1209675"/>
                <a:gd name="connsiteX11" fmla="*/ 1009650 w 2200275"/>
                <a:gd name="connsiteY11" fmla="*/ 831850 h 1209675"/>
                <a:gd name="connsiteX12" fmla="*/ 1143000 w 2200275"/>
                <a:gd name="connsiteY12" fmla="*/ 800100 h 1209675"/>
                <a:gd name="connsiteX13" fmla="*/ 1238250 w 2200275"/>
                <a:gd name="connsiteY13" fmla="*/ 768350 h 1209675"/>
                <a:gd name="connsiteX14" fmla="*/ 1352550 w 2200275"/>
                <a:gd name="connsiteY14" fmla="*/ 736600 h 1209675"/>
                <a:gd name="connsiteX15" fmla="*/ 1460500 w 2200275"/>
                <a:gd name="connsiteY15" fmla="*/ 663575 h 1209675"/>
                <a:gd name="connsiteX16" fmla="*/ 1577975 w 2200275"/>
                <a:gd name="connsiteY16" fmla="*/ 574675 h 1209675"/>
                <a:gd name="connsiteX17" fmla="*/ 1660525 w 2200275"/>
                <a:gd name="connsiteY17" fmla="*/ 514350 h 1209675"/>
                <a:gd name="connsiteX18" fmla="*/ 1743075 w 2200275"/>
                <a:gd name="connsiteY18" fmla="*/ 450850 h 1209675"/>
                <a:gd name="connsiteX19" fmla="*/ 1816100 w 2200275"/>
                <a:gd name="connsiteY19" fmla="*/ 390525 h 1209675"/>
                <a:gd name="connsiteX20" fmla="*/ 1920875 w 2200275"/>
                <a:gd name="connsiteY20" fmla="*/ 298450 h 1209675"/>
                <a:gd name="connsiteX21" fmla="*/ 2006600 w 2200275"/>
                <a:gd name="connsiteY21" fmla="*/ 215900 h 1209675"/>
                <a:gd name="connsiteX22" fmla="*/ 2051050 w 2200275"/>
                <a:gd name="connsiteY22" fmla="*/ 161925 h 1209675"/>
                <a:gd name="connsiteX23" fmla="*/ 2124075 w 2200275"/>
                <a:gd name="connsiteY23" fmla="*/ 63500 h 1209675"/>
                <a:gd name="connsiteX24" fmla="*/ 2162175 w 2200275"/>
                <a:gd name="connsiteY24" fmla="*/ 3175 h 1209675"/>
                <a:gd name="connsiteX25" fmla="*/ 2200275 w 2200275"/>
                <a:gd name="connsiteY25" fmla="*/ 0 h 1209675"/>
                <a:gd name="connsiteX26" fmla="*/ 2073275 w 2200275"/>
                <a:gd name="connsiteY26" fmla="*/ 561975 h 1209675"/>
                <a:gd name="connsiteX27" fmla="*/ 1127125 w 2200275"/>
                <a:gd name="connsiteY27" fmla="*/ 1095375 h 1209675"/>
                <a:gd name="connsiteX28" fmla="*/ 12700 w 2200275"/>
                <a:gd name="connsiteY28" fmla="*/ 1209675 h 1209675"/>
                <a:gd name="connsiteX29" fmla="*/ 19050 w 2200275"/>
                <a:gd name="connsiteY29" fmla="*/ 996950 h 1209675"/>
                <a:gd name="connsiteX30" fmla="*/ 6350 w 2200275"/>
                <a:gd name="connsiteY30" fmla="*/ 99695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0275" h="1209675">
                  <a:moveTo>
                    <a:pt x="0" y="1063625"/>
                  </a:moveTo>
                  <a:lnTo>
                    <a:pt x="0" y="1006475"/>
                  </a:lnTo>
                  <a:lnTo>
                    <a:pt x="136525" y="958850"/>
                  </a:lnTo>
                  <a:lnTo>
                    <a:pt x="238125" y="936625"/>
                  </a:lnTo>
                  <a:lnTo>
                    <a:pt x="352425" y="927100"/>
                  </a:lnTo>
                  <a:lnTo>
                    <a:pt x="447675" y="933450"/>
                  </a:lnTo>
                  <a:lnTo>
                    <a:pt x="514350" y="946150"/>
                  </a:lnTo>
                  <a:lnTo>
                    <a:pt x="596900" y="936625"/>
                  </a:lnTo>
                  <a:lnTo>
                    <a:pt x="698500" y="904875"/>
                  </a:lnTo>
                  <a:lnTo>
                    <a:pt x="790575" y="863600"/>
                  </a:lnTo>
                  <a:lnTo>
                    <a:pt x="904875" y="844550"/>
                  </a:lnTo>
                  <a:lnTo>
                    <a:pt x="1009650" y="831850"/>
                  </a:lnTo>
                  <a:lnTo>
                    <a:pt x="1143000" y="800100"/>
                  </a:lnTo>
                  <a:lnTo>
                    <a:pt x="1238250" y="768350"/>
                  </a:lnTo>
                  <a:lnTo>
                    <a:pt x="1352550" y="736600"/>
                  </a:lnTo>
                  <a:lnTo>
                    <a:pt x="1460500" y="663575"/>
                  </a:lnTo>
                  <a:lnTo>
                    <a:pt x="1577975" y="574675"/>
                  </a:lnTo>
                  <a:lnTo>
                    <a:pt x="1660525" y="514350"/>
                  </a:lnTo>
                  <a:lnTo>
                    <a:pt x="1743075" y="450850"/>
                  </a:lnTo>
                  <a:lnTo>
                    <a:pt x="1816100" y="390525"/>
                  </a:lnTo>
                  <a:lnTo>
                    <a:pt x="1920875" y="298450"/>
                  </a:lnTo>
                  <a:lnTo>
                    <a:pt x="2006600" y="215900"/>
                  </a:lnTo>
                  <a:lnTo>
                    <a:pt x="2051050" y="161925"/>
                  </a:lnTo>
                  <a:lnTo>
                    <a:pt x="2124075" y="63500"/>
                  </a:lnTo>
                  <a:lnTo>
                    <a:pt x="2162175" y="3175"/>
                  </a:lnTo>
                  <a:lnTo>
                    <a:pt x="2200275" y="0"/>
                  </a:lnTo>
                  <a:lnTo>
                    <a:pt x="2073275" y="561975"/>
                  </a:lnTo>
                  <a:lnTo>
                    <a:pt x="1127125" y="1095375"/>
                  </a:lnTo>
                  <a:lnTo>
                    <a:pt x="12700" y="1209675"/>
                  </a:lnTo>
                  <a:lnTo>
                    <a:pt x="19050" y="996950"/>
                  </a:lnTo>
                  <a:lnTo>
                    <a:pt x="6350" y="996950"/>
                  </a:lnTo>
                </a:path>
              </a:pathLst>
            </a:custGeom>
            <a:solidFill>
              <a:srgbClr val="8FAAC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463678" y="2989064"/>
              <a:ext cx="2270125" cy="1162050"/>
            </a:xfrm>
            <a:custGeom>
              <a:avLst/>
              <a:gdLst>
                <a:gd name="connsiteX0" fmla="*/ 0 w 2270125"/>
                <a:gd name="connsiteY0" fmla="*/ 1111250 h 1162050"/>
                <a:gd name="connsiteX1" fmla="*/ 6350 w 2270125"/>
                <a:gd name="connsiteY1" fmla="*/ 1050925 h 1162050"/>
                <a:gd name="connsiteX2" fmla="*/ 92075 w 2270125"/>
                <a:gd name="connsiteY2" fmla="*/ 1022350 h 1162050"/>
                <a:gd name="connsiteX3" fmla="*/ 165100 w 2270125"/>
                <a:gd name="connsiteY3" fmla="*/ 993775 h 1162050"/>
                <a:gd name="connsiteX4" fmla="*/ 263525 w 2270125"/>
                <a:gd name="connsiteY4" fmla="*/ 971550 h 1162050"/>
                <a:gd name="connsiteX5" fmla="*/ 342900 w 2270125"/>
                <a:gd name="connsiteY5" fmla="*/ 968375 h 1162050"/>
                <a:gd name="connsiteX6" fmla="*/ 438150 w 2270125"/>
                <a:gd name="connsiteY6" fmla="*/ 971550 h 1162050"/>
                <a:gd name="connsiteX7" fmla="*/ 514350 w 2270125"/>
                <a:gd name="connsiteY7" fmla="*/ 981075 h 1162050"/>
                <a:gd name="connsiteX8" fmla="*/ 584200 w 2270125"/>
                <a:gd name="connsiteY8" fmla="*/ 977900 h 1162050"/>
                <a:gd name="connsiteX9" fmla="*/ 688975 w 2270125"/>
                <a:gd name="connsiteY9" fmla="*/ 955675 h 1162050"/>
                <a:gd name="connsiteX10" fmla="*/ 755650 w 2270125"/>
                <a:gd name="connsiteY10" fmla="*/ 920750 h 1162050"/>
                <a:gd name="connsiteX11" fmla="*/ 863600 w 2270125"/>
                <a:gd name="connsiteY11" fmla="*/ 892175 h 1162050"/>
                <a:gd name="connsiteX12" fmla="*/ 971550 w 2270125"/>
                <a:gd name="connsiteY12" fmla="*/ 876300 h 1162050"/>
                <a:gd name="connsiteX13" fmla="*/ 1063625 w 2270125"/>
                <a:gd name="connsiteY13" fmla="*/ 860425 h 1162050"/>
                <a:gd name="connsiteX14" fmla="*/ 1155700 w 2270125"/>
                <a:gd name="connsiteY14" fmla="*/ 835025 h 1162050"/>
                <a:gd name="connsiteX15" fmla="*/ 1285875 w 2270125"/>
                <a:gd name="connsiteY15" fmla="*/ 803275 h 1162050"/>
                <a:gd name="connsiteX16" fmla="*/ 1403350 w 2270125"/>
                <a:gd name="connsiteY16" fmla="*/ 755650 h 1162050"/>
                <a:gd name="connsiteX17" fmla="*/ 1479550 w 2270125"/>
                <a:gd name="connsiteY17" fmla="*/ 698500 h 1162050"/>
                <a:gd name="connsiteX18" fmla="*/ 1600200 w 2270125"/>
                <a:gd name="connsiteY18" fmla="*/ 612775 h 1162050"/>
                <a:gd name="connsiteX19" fmla="*/ 1685925 w 2270125"/>
                <a:gd name="connsiteY19" fmla="*/ 552450 h 1162050"/>
                <a:gd name="connsiteX20" fmla="*/ 1774825 w 2270125"/>
                <a:gd name="connsiteY20" fmla="*/ 476250 h 1162050"/>
                <a:gd name="connsiteX21" fmla="*/ 1879600 w 2270125"/>
                <a:gd name="connsiteY21" fmla="*/ 396875 h 1162050"/>
                <a:gd name="connsiteX22" fmla="*/ 1978025 w 2270125"/>
                <a:gd name="connsiteY22" fmla="*/ 298450 h 1162050"/>
                <a:gd name="connsiteX23" fmla="*/ 2054225 w 2270125"/>
                <a:gd name="connsiteY23" fmla="*/ 212725 h 1162050"/>
                <a:gd name="connsiteX24" fmla="*/ 2127250 w 2270125"/>
                <a:gd name="connsiteY24" fmla="*/ 133350 h 1162050"/>
                <a:gd name="connsiteX25" fmla="*/ 2171700 w 2270125"/>
                <a:gd name="connsiteY25" fmla="*/ 66675 h 1162050"/>
                <a:gd name="connsiteX26" fmla="*/ 2197100 w 2270125"/>
                <a:gd name="connsiteY26" fmla="*/ 0 h 1162050"/>
                <a:gd name="connsiteX27" fmla="*/ 2257425 w 2270125"/>
                <a:gd name="connsiteY27" fmla="*/ 9525 h 1162050"/>
                <a:gd name="connsiteX28" fmla="*/ 2270125 w 2270125"/>
                <a:gd name="connsiteY28" fmla="*/ 114300 h 1162050"/>
                <a:gd name="connsiteX29" fmla="*/ 1006475 w 2270125"/>
                <a:gd name="connsiteY29" fmla="*/ 1130300 h 1162050"/>
                <a:gd name="connsiteX30" fmla="*/ 73025 w 2270125"/>
                <a:gd name="connsiteY30" fmla="*/ 1162050 h 1162050"/>
                <a:gd name="connsiteX31" fmla="*/ 0 w 2270125"/>
                <a:gd name="connsiteY31" fmla="*/ 1111250 h 1162050"/>
                <a:gd name="connsiteX0" fmla="*/ 0 w 2270125"/>
                <a:gd name="connsiteY0" fmla="*/ 1111250 h 1162050"/>
                <a:gd name="connsiteX1" fmla="*/ 6350 w 2270125"/>
                <a:gd name="connsiteY1" fmla="*/ 1050925 h 1162050"/>
                <a:gd name="connsiteX2" fmla="*/ 92075 w 2270125"/>
                <a:gd name="connsiteY2" fmla="*/ 1022350 h 1162050"/>
                <a:gd name="connsiteX3" fmla="*/ 165100 w 2270125"/>
                <a:gd name="connsiteY3" fmla="*/ 993775 h 1162050"/>
                <a:gd name="connsiteX4" fmla="*/ 263525 w 2270125"/>
                <a:gd name="connsiteY4" fmla="*/ 971550 h 1162050"/>
                <a:gd name="connsiteX5" fmla="*/ 342900 w 2270125"/>
                <a:gd name="connsiteY5" fmla="*/ 968375 h 1162050"/>
                <a:gd name="connsiteX6" fmla="*/ 438150 w 2270125"/>
                <a:gd name="connsiteY6" fmla="*/ 971550 h 1162050"/>
                <a:gd name="connsiteX7" fmla="*/ 514350 w 2270125"/>
                <a:gd name="connsiteY7" fmla="*/ 981075 h 1162050"/>
                <a:gd name="connsiteX8" fmla="*/ 584200 w 2270125"/>
                <a:gd name="connsiteY8" fmla="*/ 977900 h 1162050"/>
                <a:gd name="connsiteX9" fmla="*/ 688975 w 2270125"/>
                <a:gd name="connsiteY9" fmla="*/ 955675 h 1162050"/>
                <a:gd name="connsiteX10" fmla="*/ 755650 w 2270125"/>
                <a:gd name="connsiteY10" fmla="*/ 920750 h 1162050"/>
                <a:gd name="connsiteX11" fmla="*/ 863600 w 2270125"/>
                <a:gd name="connsiteY11" fmla="*/ 892175 h 1162050"/>
                <a:gd name="connsiteX12" fmla="*/ 971550 w 2270125"/>
                <a:gd name="connsiteY12" fmla="*/ 876300 h 1162050"/>
                <a:gd name="connsiteX13" fmla="*/ 1063625 w 2270125"/>
                <a:gd name="connsiteY13" fmla="*/ 860425 h 1162050"/>
                <a:gd name="connsiteX14" fmla="*/ 1155700 w 2270125"/>
                <a:gd name="connsiteY14" fmla="*/ 835025 h 1162050"/>
                <a:gd name="connsiteX15" fmla="*/ 1285875 w 2270125"/>
                <a:gd name="connsiteY15" fmla="*/ 803275 h 1162050"/>
                <a:gd name="connsiteX16" fmla="*/ 1403350 w 2270125"/>
                <a:gd name="connsiteY16" fmla="*/ 755650 h 1162050"/>
                <a:gd name="connsiteX17" fmla="*/ 1479550 w 2270125"/>
                <a:gd name="connsiteY17" fmla="*/ 698500 h 1162050"/>
                <a:gd name="connsiteX18" fmla="*/ 1600200 w 2270125"/>
                <a:gd name="connsiteY18" fmla="*/ 612775 h 1162050"/>
                <a:gd name="connsiteX19" fmla="*/ 1685925 w 2270125"/>
                <a:gd name="connsiteY19" fmla="*/ 552450 h 1162050"/>
                <a:gd name="connsiteX20" fmla="*/ 1774825 w 2270125"/>
                <a:gd name="connsiteY20" fmla="*/ 476250 h 1162050"/>
                <a:gd name="connsiteX21" fmla="*/ 1879600 w 2270125"/>
                <a:gd name="connsiteY21" fmla="*/ 396875 h 1162050"/>
                <a:gd name="connsiteX22" fmla="*/ 1978025 w 2270125"/>
                <a:gd name="connsiteY22" fmla="*/ 298450 h 1162050"/>
                <a:gd name="connsiteX23" fmla="*/ 2054225 w 2270125"/>
                <a:gd name="connsiteY23" fmla="*/ 212725 h 1162050"/>
                <a:gd name="connsiteX24" fmla="*/ 2127250 w 2270125"/>
                <a:gd name="connsiteY24" fmla="*/ 133350 h 1162050"/>
                <a:gd name="connsiteX25" fmla="*/ 2171700 w 2270125"/>
                <a:gd name="connsiteY25" fmla="*/ 66675 h 1162050"/>
                <a:gd name="connsiteX26" fmla="*/ 2197100 w 2270125"/>
                <a:gd name="connsiteY26" fmla="*/ 0 h 1162050"/>
                <a:gd name="connsiteX27" fmla="*/ 2257425 w 2270125"/>
                <a:gd name="connsiteY27" fmla="*/ 9525 h 1162050"/>
                <a:gd name="connsiteX28" fmla="*/ 2270125 w 2270125"/>
                <a:gd name="connsiteY28" fmla="*/ 114300 h 1162050"/>
                <a:gd name="connsiteX29" fmla="*/ 1768475 w 2270125"/>
                <a:gd name="connsiteY29" fmla="*/ 520700 h 1162050"/>
                <a:gd name="connsiteX30" fmla="*/ 1006475 w 2270125"/>
                <a:gd name="connsiteY30" fmla="*/ 1130300 h 1162050"/>
                <a:gd name="connsiteX31" fmla="*/ 73025 w 2270125"/>
                <a:gd name="connsiteY31" fmla="*/ 1162050 h 1162050"/>
                <a:gd name="connsiteX32" fmla="*/ 0 w 2270125"/>
                <a:gd name="connsiteY32" fmla="*/ 1111250 h 1162050"/>
                <a:gd name="connsiteX0" fmla="*/ 0 w 2270125"/>
                <a:gd name="connsiteY0" fmla="*/ 1111250 h 1162050"/>
                <a:gd name="connsiteX1" fmla="*/ 6350 w 2270125"/>
                <a:gd name="connsiteY1" fmla="*/ 1050925 h 1162050"/>
                <a:gd name="connsiteX2" fmla="*/ 92075 w 2270125"/>
                <a:gd name="connsiteY2" fmla="*/ 1022350 h 1162050"/>
                <a:gd name="connsiteX3" fmla="*/ 165100 w 2270125"/>
                <a:gd name="connsiteY3" fmla="*/ 993775 h 1162050"/>
                <a:gd name="connsiteX4" fmla="*/ 263525 w 2270125"/>
                <a:gd name="connsiteY4" fmla="*/ 971550 h 1162050"/>
                <a:gd name="connsiteX5" fmla="*/ 342900 w 2270125"/>
                <a:gd name="connsiteY5" fmla="*/ 968375 h 1162050"/>
                <a:gd name="connsiteX6" fmla="*/ 438150 w 2270125"/>
                <a:gd name="connsiteY6" fmla="*/ 971550 h 1162050"/>
                <a:gd name="connsiteX7" fmla="*/ 514350 w 2270125"/>
                <a:gd name="connsiteY7" fmla="*/ 981075 h 1162050"/>
                <a:gd name="connsiteX8" fmla="*/ 584200 w 2270125"/>
                <a:gd name="connsiteY8" fmla="*/ 977900 h 1162050"/>
                <a:gd name="connsiteX9" fmla="*/ 688975 w 2270125"/>
                <a:gd name="connsiteY9" fmla="*/ 955675 h 1162050"/>
                <a:gd name="connsiteX10" fmla="*/ 755650 w 2270125"/>
                <a:gd name="connsiteY10" fmla="*/ 920750 h 1162050"/>
                <a:gd name="connsiteX11" fmla="*/ 863600 w 2270125"/>
                <a:gd name="connsiteY11" fmla="*/ 892175 h 1162050"/>
                <a:gd name="connsiteX12" fmla="*/ 971550 w 2270125"/>
                <a:gd name="connsiteY12" fmla="*/ 876300 h 1162050"/>
                <a:gd name="connsiteX13" fmla="*/ 1063625 w 2270125"/>
                <a:gd name="connsiteY13" fmla="*/ 860425 h 1162050"/>
                <a:gd name="connsiteX14" fmla="*/ 1155700 w 2270125"/>
                <a:gd name="connsiteY14" fmla="*/ 835025 h 1162050"/>
                <a:gd name="connsiteX15" fmla="*/ 1285875 w 2270125"/>
                <a:gd name="connsiteY15" fmla="*/ 803275 h 1162050"/>
                <a:gd name="connsiteX16" fmla="*/ 1403350 w 2270125"/>
                <a:gd name="connsiteY16" fmla="*/ 755650 h 1162050"/>
                <a:gd name="connsiteX17" fmla="*/ 1479550 w 2270125"/>
                <a:gd name="connsiteY17" fmla="*/ 698500 h 1162050"/>
                <a:gd name="connsiteX18" fmla="*/ 1600200 w 2270125"/>
                <a:gd name="connsiteY18" fmla="*/ 612775 h 1162050"/>
                <a:gd name="connsiteX19" fmla="*/ 1685925 w 2270125"/>
                <a:gd name="connsiteY19" fmla="*/ 552450 h 1162050"/>
                <a:gd name="connsiteX20" fmla="*/ 1774825 w 2270125"/>
                <a:gd name="connsiteY20" fmla="*/ 476250 h 1162050"/>
                <a:gd name="connsiteX21" fmla="*/ 1879600 w 2270125"/>
                <a:gd name="connsiteY21" fmla="*/ 396875 h 1162050"/>
                <a:gd name="connsiteX22" fmla="*/ 1978025 w 2270125"/>
                <a:gd name="connsiteY22" fmla="*/ 298450 h 1162050"/>
                <a:gd name="connsiteX23" fmla="*/ 2054225 w 2270125"/>
                <a:gd name="connsiteY23" fmla="*/ 212725 h 1162050"/>
                <a:gd name="connsiteX24" fmla="*/ 2127250 w 2270125"/>
                <a:gd name="connsiteY24" fmla="*/ 133350 h 1162050"/>
                <a:gd name="connsiteX25" fmla="*/ 2171700 w 2270125"/>
                <a:gd name="connsiteY25" fmla="*/ 66675 h 1162050"/>
                <a:gd name="connsiteX26" fmla="*/ 2197100 w 2270125"/>
                <a:gd name="connsiteY26" fmla="*/ 0 h 1162050"/>
                <a:gd name="connsiteX27" fmla="*/ 2257425 w 2270125"/>
                <a:gd name="connsiteY27" fmla="*/ 9525 h 1162050"/>
                <a:gd name="connsiteX28" fmla="*/ 2270125 w 2270125"/>
                <a:gd name="connsiteY28" fmla="*/ 114300 h 1162050"/>
                <a:gd name="connsiteX29" fmla="*/ 1806575 w 2270125"/>
                <a:gd name="connsiteY29" fmla="*/ 565150 h 1162050"/>
                <a:gd name="connsiteX30" fmla="*/ 1006475 w 2270125"/>
                <a:gd name="connsiteY30" fmla="*/ 1130300 h 1162050"/>
                <a:gd name="connsiteX31" fmla="*/ 73025 w 2270125"/>
                <a:gd name="connsiteY31" fmla="*/ 1162050 h 1162050"/>
                <a:gd name="connsiteX32" fmla="*/ 0 w 2270125"/>
                <a:gd name="connsiteY32" fmla="*/ 11112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70125" h="1162050">
                  <a:moveTo>
                    <a:pt x="0" y="1111250"/>
                  </a:moveTo>
                  <a:lnTo>
                    <a:pt x="6350" y="1050925"/>
                  </a:lnTo>
                  <a:lnTo>
                    <a:pt x="92075" y="1022350"/>
                  </a:lnTo>
                  <a:lnTo>
                    <a:pt x="165100" y="993775"/>
                  </a:lnTo>
                  <a:lnTo>
                    <a:pt x="263525" y="971550"/>
                  </a:lnTo>
                  <a:lnTo>
                    <a:pt x="342900" y="968375"/>
                  </a:lnTo>
                  <a:lnTo>
                    <a:pt x="438150" y="971550"/>
                  </a:lnTo>
                  <a:lnTo>
                    <a:pt x="514350" y="981075"/>
                  </a:lnTo>
                  <a:lnTo>
                    <a:pt x="584200" y="977900"/>
                  </a:lnTo>
                  <a:lnTo>
                    <a:pt x="688975" y="955675"/>
                  </a:lnTo>
                  <a:lnTo>
                    <a:pt x="755650" y="920750"/>
                  </a:lnTo>
                  <a:lnTo>
                    <a:pt x="863600" y="892175"/>
                  </a:lnTo>
                  <a:lnTo>
                    <a:pt x="971550" y="876300"/>
                  </a:lnTo>
                  <a:lnTo>
                    <a:pt x="1063625" y="860425"/>
                  </a:lnTo>
                  <a:lnTo>
                    <a:pt x="1155700" y="835025"/>
                  </a:lnTo>
                  <a:lnTo>
                    <a:pt x="1285875" y="803275"/>
                  </a:lnTo>
                  <a:lnTo>
                    <a:pt x="1403350" y="755650"/>
                  </a:lnTo>
                  <a:lnTo>
                    <a:pt x="1479550" y="698500"/>
                  </a:lnTo>
                  <a:lnTo>
                    <a:pt x="1600200" y="612775"/>
                  </a:lnTo>
                  <a:lnTo>
                    <a:pt x="1685925" y="552450"/>
                  </a:lnTo>
                  <a:lnTo>
                    <a:pt x="1774825" y="476250"/>
                  </a:lnTo>
                  <a:lnTo>
                    <a:pt x="1879600" y="396875"/>
                  </a:lnTo>
                  <a:lnTo>
                    <a:pt x="1978025" y="298450"/>
                  </a:lnTo>
                  <a:lnTo>
                    <a:pt x="2054225" y="212725"/>
                  </a:lnTo>
                  <a:lnTo>
                    <a:pt x="2127250" y="133350"/>
                  </a:lnTo>
                  <a:lnTo>
                    <a:pt x="2171700" y="66675"/>
                  </a:lnTo>
                  <a:lnTo>
                    <a:pt x="2197100" y="0"/>
                  </a:lnTo>
                  <a:lnTo>
                    <a:pt x="2257425" y="9525"/>
                  </a:lnTo>
                  <a:lnTo>
                    <a:pt x="2270125" y="114300"/>
                  </a:lnTo>
                  <a:lnTo>
                    <a:pt x="1806575" y="565150"/>
                  </a:lnTo>
                  <a:lnTo>
                    <a:pt x="1006475" y="1130300"/>
                  </a:lnTo>
                  <a:lnTo>
                    <a:pt x="73025" y="1162050"/>
                  </a:lnTo>
                  <a:lnTo>
                    <a:pt x="0" y="1111250"/>
                  </a:lnTo>
                  <a:close/>
                </a:path>
              </a:pathLst>
            </a:custGeom>
            <a:solidFill>
              <a:srgbClr val="77CB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>
              <a:off x="479553" y="2998589"/>
              <a:ext cx="2384425" cy="1276350"/>
            </a:xfrm>
            <a:custGeom>
              <a:avLst/>
              <a:gdLst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14325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14325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54050 w 2384425"/>
                <a:gd name="connsiteY5" fmla="*/ 100012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81100 w 2384425"/>
                <a:gd name="connsiteY9" fmla="*/ 8794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73150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937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810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44725 w 2384425"/>
                <a:gd name="connsiteY16" fmla="*/ 952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810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32025 w 2384425"/>
                <a:gd name="connsiteY16" fmla="*/ 317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15875 w 238442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810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32025 w 2384425"/>
                <a:gd name="connsiteY16" fmla="*/ 317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22" fmla="*/ 3175 w 2384425"/>
                <a:gd name="connsiteY22" fmla="*/ 1060450 h 1276350"/>
                <a:gd name="connsiteX0" fmla="*/ 6350 w 2390775"/>
                <a:gd name="connsiteY0" fmla="*/ 1174750 h 1276350"/>
                <a:gd name="connsiteX1" fmla="*/ 6350 w 2390775"/>
                <a:gd name="connsiteY1" fmla="*/ 1076325 h 1276350"/>
                <a:gd name="connsiteX2" fmla="*/ 146050 w 2390775"/>
                <a:gd name="connsiteY2" fmla="*/ 1035050 h 1276350"/>
                <a:gd name="connsiteX3" fmla="*/ 311150 w 2390775"/>
                <a:gd name="connsiteY3" fmla="*/ 996950 h 1276350"/>
                <a:gd name="connsiteX4" fmla="*/ 514350 w 2390775"/>
                <a:gd name="connsiteY4" fmla="*/ 1003300 h 1276350"/>
                <a:gd name="connsiteX5" fmla="*/ 654050 w 2390775"/>
                <a:gd name="connsiteY5" fmla="*/ 981075 h 1276350"/>
                <a:gd name="connsiteX6" fmla="*/ 762000 w 2390775"/>
                <a:gd name="connsiteY6" fmla="*/ 939800 h 1276350"/>
                <a:gd name="connsiteX7" fmla="*/ 917575 w 2390775"/>
                <a:gd name="connsiteY7" fmla="*/ 908050 h 1276350"/>
                <a:gd name="connsiteX8" fmla="*/ 1095375 w 2390775"/>
                <a:gd name="connsiteY8" fmla="*/ 876300 h 1276350"/>
                <a:gd name="connsiteX9" fmla="*/ 1184275 w 2390775"/>
                <a:gd name="connsiteY9" fmla="*/ 866775 h 1276350"/>
                <a:gd name="connsiteX10" fmla="*/ 1377950 w 2390775"/>
                <a:gd name="connsiteY10" fmla="*/ 781050 h 1276350"/>
                <a:gd name="connsiteX11" fmla="*/ 1574800 w 2390775"/>
                <a:gd name="connsiteY11" fmla="*/ 669925 h 1276350"/>
                <a:gd name="connsiteX12" fmla="*/ 1743075 w 2390775"/>
                <a:gd name="connsiteY12" fmla="*/ 546100 h 1276350"/>
                <a:gd name="connsiteX13" fmla="*/ 1927225 w 2390775"/>
                <a:gd name="connsiteY13" fmla="*/ 387350 h 1276350"/>
                <a:gd name="connsiteX14" fmla="*/ 2060575 w 2390775"/>
                <a:gd name="connsiteY14" fmla="*/ 234950 h 1276350"/>
                <a:gd name="connsiteX15" fmla="*/ 2193925 w 2390775"/>
                <a:gd name="connsiteY15" fmla="*/ 92075 h 1276350"/>
                <a:gd name="connsiteX16" fmla="*/ 2238375 w 2390775"/>
                <a:gd name="connsiteY16" fmla="*/ 3175 h 1276350"/>
                <a:gd name="connsiteX17" fmla="*/ 2390775 w 2390775"/>
                <a:gd name="connsiteY17" fmla="*/ 0 h 1276350"/>
                <a:gd name="connsiteX18" fmla="*/ 1873250 w 2390775"/>
                <a:gd name="connsiteY18" fmla="*/ 768350 h 1276350"/>
                <a:gd name="connsiteX19" fmla="*/ 908050 w 2390775"/>
                <a:gd name="connsiteY19" fmla="*/ 1146175 h 1276350"/>
                <a:gd name="connsiteX20" fmla="*/ 12700 w 2390775"/>
                <a:gd name="connsiteY20" fmla="*/ 1276350 h 1276350"/>
                <a:gd name="connsiteX21" fmla="*/ 22225 w 2390775"/>
                <a:gd name="connsiteY21" fmla="*/ 1060450 h 1276350"/>
                <a:gd name="connsiteX22" fmla="*/ 0 w 2390775"/>
                <a:gd name="connsiteY22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810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32025 w 2384425"/>
                <a:gd name="connsiteY16" fmla="*/ 317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  <a:gd name="connsiteX21" fmla="*/ 15875 w 2384425"/>
                <a:gd name="connsiteY21" fmla="*/ 1060450 h 1276350"/>
                <a:gd name="connsiteX0" fmla="*/ 0 w 2384425"/>
                <a:gd name="connsiteY0" fmla="*/ 1174750 h 1276350"/>
                <a:gd name="connsiteX1" fmla="*/ 0 w 2384425"/>
                <a:gd name="connsiteY1" fmla="*/ 1076325 h 1276350"/>
                <a:gd name="connsiteX2" fmla="*/ 139700 w 2384425"/>
                <a:gd name="connsiteY2" fmla="*/ 1035050 h 1276350"/>
                <a:gd name="connsiteX3" fmla="*/ 304800 w 2384425"/>
                <a:gd name="connsiteY3" fmla="*/ 996950 h 1276350"/>
                <a:gd name="connsiteX4" fmla="*/ 508000 w 2384425"/>
                <a:gd name="connsiteY4" fmla="*/ 1003300 h 1276350"/>
                <a:gd name="connsiteX5" fmla="*/ 647700 w 2384425"/>
                <a:gd name="connsiteY5" fmla="*/ 981075 h 1276350"/>
                <a:gd name="connsiteX6" fmla="*/ 755650 w 2384425"/>
                <a:gd name="connsiteY6" fmla="*/ 939800 h 1276350"/>
                <a:gd name="connsiteX7" fmla="*/ 911225 w 2384425"/>
                <a:gd name="connsiteY7" fmla="*/ 908050 h 1276350"/>
                <a:gd name="connsiteX8" fmla="*/ 1089025 w 2384425"/>
                <a:gd name="connsiteY8" fmla="*/ 876300 h 1276350"/>
                <a:gd name="connsiteX9" fmla="*/ 1177925 w 2384425"/>
                <a:gd name="connsiteY9" fmla="*/ 866775 h 1276350"/>
                <a:gd name="connsiteX10" fmla="*/ 1371600 w 2384425"/>
                <a:gd name="connsiteY10" fmla="*/ 781050 h 1276350"/>
                <a:gd name="connsiteX11" fmla="*/ 1568450 w 2384425"/>
                <a:gd name="connsiteY11" fmla="*/ 669925 h 1276350"/>
                <a:gd name="connsiteX12" fmla="*/ 1736725 w 2384425"/>
                <a:gd name="connsiteY12" fmla="*/ 546100 h 1276350"/>
                <a:gd name="connsiteX13" fmla="*/ 1920875 w 2384425"/>
                <a:gd name="connsiteY13" fmla="*/ 387350 h 1276350"/>
                <a:gd name="connsiteX14" fmla="*/ 2054225 w 2384425"/>
                <a:gd name="connsiteY14" fmla="*/ 234950 h 1276350"/>
                <a:gd name="connsiteX15" fmla="*/ 2187575 w 2384425"/>
                <a:gd name="connsiteY15" fmla="*/ 92075 h 1276350"/>
                <a:gd name="connsiteX16" fmla="*/ 2232025 w 2384425"/>
                <a:gd name="connsiteY16" fmla="*/ 3175 h 1276350"/>
                <a:gd name="connsiteX17" fmla="*/ 2384425 w 2384425"/>
                <a:gd name="connsiteY17" fmla="*/ 0 h 1276350"/>
                <a:gd name="connsiteX18" fmla="*/ 1866900 w 2384425"/>
                <a:gd name="connsiteY18" fmla="*/ 768350 h 1276350"/>
                <a:gd name="connsiteX19" fmla="*/ 901700 w 2384425"/>
                <a:gd name="connsiteY19" fmla="*/ 1146175 h 1276350"/>
                <a:gd name="connsiteX20" fmla="*/ 6350 w 2384425"/>
                <a:gd name="connsiteY20" fmla="*/ 1276350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4425" h="1276350">
                  <a:moveTo>
                    <a:pt x="0" y="1174750"/>
                  </a:moveTo>
                  <a:lnTo>
                    <a:pt x="0" y="1076325"/>
                  </a:lnTo>
                  <a:cubicBezTo>
                    <a:pt x="23283" y="1053042"/>
                    <a:pt x="88900" y="1048279"/>
                    <a:pt x="139700" y="1035050"/>
                  </a:cubicBezTo>
                  <a:cubicBezTo>
                    <a:pt x="190500" y="1021821"/>
                    <a:pt x="237067" y="994833"/>
                    <a:pt x="304800" y="996950"/>
                  </a:cubicBezTo>
                  <a:cubicBezTo>
                    <a:pt x="372533" y="999067"/>
                    <a:pt x="450850" y="1005946"/>
                    <a:pt x="508000" y="1003300"/>
                  </a:cubicBezTo>
                  <a:cubicBezTo>
                    <a:pt x="565150" y="1000654"/>
                    <a:pt x="613833" y="1001183"/>
                    <a:pt x="647700" y="981075"/>
                  </a:cubicBezTo>
                  <a:lnTo>
                    <a:pt x="755650" y="939800"/>
                  </a:lnTo>
                  <a:cubicBezTo>
                    <a:pt x="799571" y="927629"/>
                    <a:pt x="855663" y="918633"/>
                    <a:pt x="911225" y="908050"/>
                  </a:cubicBezTo>
                  <a:cubicBezTo>
                    <a:pt x="966788" y="897467"/>
                    <a:pt x="1044575" y="883179"/>
                    <a:pt x="1089025" y="876300"/>
                  </a:cubicBezTo>
                  <a:cubicBezTo>
                    <a:pt x="1133475" y="869421"/>
                    <a:pt x="1130829" y="882650"/>
                    <a:pt x="1177925" y="866775"/>
                  </a:cubicBezTo>
                  <a:cubicBezTo>
                    <a:pt x="1225021" y="850900"/>
                    <a:pt x="1306513" y="813858"/>
                    <a:pt x="1371600" y="781050"/>
                  </a:cubicBezTo>
                  <a:cubicBezTo>
                    <a:pt x="1436688" y="748242"/>
                    <a:pt x="1507596" y="711200"/>
                    <a:pt x="1568450" y="669925"/>
                  </a:cubicBezTo>
                  <a:lnTo>
                    <a:pt x="1736725" y="546100"/>
                  </a:lnTo>
                  <a:lnTo>
                    <a:pt x="1920875" y="387350"/>
                  </a:lnTo>
                  <a:lnTo>
                    <a:pt x="2054225" y="234950"/>
                  </a:lnTo>
                  <a:lnTo>
                    <a:pt x="2187575" y="92075"/>
                  </a:lnTo>
                  <a:lnTo>
                    <a:pt x="2232025" y="3175"/>
                  </a:lnTo>
                  <a:lnTo>
                    <a:pt x="2384425" y="0"/>
                  </a:lnTo>
                  <a:lnTo>
                    <a:pt x="1866900" y="768350"/>
                  </a:lnTo>
                  <a:lnTo>
                    <a:pt x="901700" y="1146175"/>
                  </a:lnTo>
                  <a:lnTo>
                    <a:pt x="6350" y="1276350"/>
                  </a:lnTo>
                </a:path>
              </a:pathLst>
            </a:custGeom>
            <a:solidFill>
              <a:srgbClr val="59C3C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172"/>
            <p:cNvSpPr/>
            <p:nvPr/>
          </p:nvSpPr>
          <p:spPr>
            <a:xfrm>
              <a:off x="477966" y="2985891"/>
              <a:ext cx="2364581" cy="1240630"/>
            </a:xfrm>
            <a:custGeom>
              <a:avLst/>
              <a:gdLst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62112 w 2364581"/>
                <a:gd name="connsiteY15" fmla="*/ 676275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28762 w 2364581"/>
                <a:gd name="connsiteY14" fmla="*/ 764381 h 1252537"/>
                <a:gd name="connsiteX15" fmla="*/ 1676399 w 2364581"/>
                <a:gd name="connsiteY15" fmla="*/ 683419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71562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40669 w 2364581"/>
                <a:gd name="connsiteY14" fmla="*/ 776288 h 1252537"/>
                <a:gd name="connsiteX15" fmla="*/ 1676399 w 2364581"/>
                <a:gd name="connsiteY15" fmla="*/ 683419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81087 h 1252537"/>
                <a:gd name="connsiteX5" fmla="*/ 383381 w 2364581"/>
                <a:gd name="connsiteY5" fmla="*/ 1069181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40669 w 2364581"/>
                <a:gd name="connsiteY14" fmla="*/ 776288 h 1252537"/>
                <a:gd name="connsiteX15" fmla="*/ 1676399 w 2364581"/>
                <a:gd name="connsiteY15" fmla="*/ 683419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81087 h 1252537"/>
                <a:gd name="connsiteX5" fmla="*/ 383381 w 2364581"/>
                <a:gd name="connsiteY5" fmla="*/ 1076325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40669 w 2364581"/>
                <a:gd name="connsiteY14" fmla="*/ 776288 h 1252537"/>
                <a:gd name="connsiteX15" fmla="*/ 1676399 w 2364581"/>
                <a:gd name="connsiteY15" fmla="*/ 683419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52537 h 1252537"/>
                <a:gd name="connsiteX1" fmla="*/ 0 w 2364581"/>
                <a:gd name="connsiteY1" fmla="*/ 1159669 h 1252537"/>
                <a:gd name="connsiteX2" fmla="*/ 111918 w 2364581"/>
                <a:gd name="connsiteY2" fmla="*/ 1133475 h 1252537"/>
                <a:gd name="connsiteX3" fmla="*/ 185737 w 2364581"/>
                <a:gd name="connsiteY3" fmla="*/ 1104900 h 1252537"/>
                <a:gd name="connsiteX4" fmla="*/ 273843 w 2364581"/>
                <a:gd name="connsiteY4" fmla="*/ 1081087 h 1252537"/>
                <a:gd name="connsiteX5" fmla="*/ 383381 w 2364581"/>
                <a:gd name="connsiteY5" fmla="*/ 1076325 h 1252537"/>
                <a:gd name="connsiteX6" fmla="*/ 502443 w 2364581"/>
                <a:gd name="connsiteY6" fmla="*/ 1076325 h 1252537"/>
                <a:gd name="connsiteX7" fmla="*/ 583406 w 2364581"/>
                <a:gd name="connsiteY7" fmla="*/ 1073944 h 1252537"/>
                <a:gd name="connsiteX8" fmla="*/ 678656 w 2364581"/>
                <a:gd name="connsiteY8" fmla="*/ 1033462 h 1252537"/>
                <a:gd name="connsiteX9" fmla="*/ 845343 w 2364581"/>
                <a:gd name="connsiteY9" fmla="*/ 997744 h 1252537"/>
                <a:gd name="connsiteX10" fmla="*/ 978693 w 2364581"/>
                <a:gd name="connsiteY10" fmla="*/ 964406 h 1252537"/>
                <a:gd name="connsiteX11" fmla="*/ 1121568 w 2364581"/>
                <a:gd name="connsiteY11" fmla="*/ 959644 h 1252537"/>
                <a:gd name="connsiteX12" fmla="*/ 1266825 w 2364581"/>
                <a:gd name="connsiteY12" fmla="*/ 919162 h 1252537"/>
                <a:gd name="connsiteX13" fmla="*/ 1400175 w 2364581"/>
                <a:gd name="connsiteY13" fmla="*/ 852487 h 1252537"/>
                <a:gd name="connsiteX14" fmla="*/ 1540669 w 2364581"/>
                <a:gd name="connsiteY14" fmla="*/ 776288 h 1252537"/>
                <a:gd name="connsiteX15" fmla="*/ 1676399 w 2364581"/>
                <a:gd name="connsiteY15" fmla="*/ 683419 h 1252537"/>
                <a:gd name="connsiteX16" fmla="*/ 1788318 w 2364581"/>
                <a:gd name="connsiteY16" fmla="*/ 588169 h 1252537"/>
                <a:gd name="connsiteX17" fmla="*/ 1933575 w 2364581"/>
                <a:gd name="connsiteY17" fmla="*/ 461962 h 1252537"/>
                <a:gd name="connsiteX18" fmla="*/ 2033587 w 2364581"/>
                <a:gd name="connsiteY18" fmla="*/ 359569 h 1252537"/>
                <a:gd name="connsiteX19" fmla="*/ 2135981 w 2364581"/>
                <a:gd name="connsiteY19" fmla="*/ 261937 h 1252537"/>
                <a:gd name="connsiteX20" fmla="*/ 2224087 w 2364581"/>
                <a:gd name="connsiteY20" fmla="*/ 145256 h 1252537"/>
                <a:gd name="connsiteX21" fmla="*/ 2259806 w 2364581"/>
                <a:gd name="connsiteY21" fmla="*/ 73819 h 1252537"/>
                <a:gd name="connsiteX22" fmla="*/ 2276475 w 2364581"/>
                <a:gd name="connsiteY22" fmla="*/ 16669 h 1252537"/>
                <a:gd name="connsiteX23" fmla="*/ 2347912 w 2364581"/>
                <a:gd name="connsiteY23" fmla="*/ 0 h 1252537"/>
                <a:gd name="connsiteX24" fmla="*/ 2364581 w 2364581"/>
                <a:gd name="connsiteY24" fmla="*/ 123825 h 1252537"/>
                <a:gd name="connsiteX25" fmla="*/ 1800225 w 2364581"/>
                <a:gd name="connsiteY25" fmla="*/ 797719 h 1252537"/>
                <a:gd name="connsiteX26" fmla="*/ 1283493 w 2364581"/>
                <a:gd name="connsiteY26" fmla="*/ 1066800 h 1252537"/>
                <a:gd name="connsiteX27" fmla="*/ 616743 w 2364581"/>
                <a:gd name="connsiteY27" fmla="*/ 1193006 h 1252537"/>
                <a:gd name="connsiteX28" fmla="*/ 173831 w 2364581"/>
                <a:gd name="connsiteY28" fmla="*/ 1250156 h 1252537"/>
                <a:gd name="connsiteX29" fmla="*/ 2381 w 2364581"/>
                <a:gd name="connsiteY29" fmla="*/ 1252537 h 1252537"/>
                <a:gd name="connsiteX0" fmla="*/ 2381 w 2364581"/>
                <a:gd name="connsiteY0" fmla="*/ 1240630 h 1240630"/>
                <a:gd name="connsiteX1" fmla="*/ 0 w 2364581"/>
                <a:gd name="connsiteY1" fmla="*/ 1147762 h 1240630"/>
                <a:gd name="connsiteX2" fmla="*/ 111918 w 2364581"/>
                <a:gd name="connsiteY2" fmla="*/ 1121568 h 1240630"/>
                <a:gd name="connsiteX3" fmla="*/ 185737 w 2364581"/>
                <a:gd name="connsiteY3" fmla="*/ 1092993 h 1240630"/>
                <a:gd name="connsiteX4" fmla="*/ 273843 w 2364581"/>
                <a:gd name="connsiteY4" fmla="*/ 1069180 h 1240630"/>
                <a:gd name="connsiteX5" fmla="*/ 383381 w 2364581"/>
                <a:gd name="connsiteY5" fmla="*/ 1064418 h 1240630"/>
                <a:gd name="connsiteX6" fmla="*/ 502443 w 2364581"/>
                <a:gd name="connsiteY6" fmla="*/ 1064418 h 1240630"/>
                <a:gd name="connsiteX7" fmla="*/ 583406 w 2364581"/>
                <a:gd name="connsiteY7" fmla="*/ 1062037 h 1240630"/>
                <a:gd name="connsiteX8" fmla="*/ 678656 w 2364581"/>
                <a:gd name="connsiteY8" fmla="*/ 1021555 h 1240630"/>
                <a:gd name="connsiteX9" fmla="*/ 845343 w 2364581"/>
                <a:gd name="connsiteY9" fmla="*/ 985837 h 1240630"/>
                <a:gd name="connsiteX10" fmla="*/ 978693 w 2364581"/>
                <a:gd name="connsiteY10" fmla="*/ 952499 h 1240630"/>
                <a:gd name="connsiteX11" fmla="*/ 1121568 w 2364581"/>
                <a:gd name="connsiteY11" fmla="*/ 947737 h 1240630"/>
                <a:gd name="connsiteX12" fmla="*/ 1266825 w 2364581"/>
                <a:gd name="connsiteY12" fmla="*/ 907255 h 1240630"/>
                <a:gd name="connsiteX13" fmla="*/ 1400175 w 2364581"/>
                <a:gd name="connsiteY13" fmla="*/ 840580 h 1240630"/>
                <a:gd name="connsiteX14" fmla="*/ 1540669 w 2364581"/>
                <a:gd name="connsiteY14" fmla="*/ 764381 h 1240630"/>
                <a:gd name="connsiteX15" fmla="*/ 1676399 w 2364581"/>
                <a:gd name="connsiteY15" fmla="*/ 671512 h 1240630"/>
                <a:gd name="connsiteX16" fmla="*/ 1788318 w 2364581"/>
                <a:gd name="connsiteY16" fmla="*/ 576262 h 1240630"/>
                <a:gd name="connsiteX17" fmla="*/ 1933575 w 2364581"/>
                <a:gd name="connsiteY17" fmla="*/ 450055 h 1240630"/>
                <a:gd name="connsiteX18" fmla="*/ 2033587 w 2364581"/>
                <a:gd name="connsiteY18" fmla="*/ 347662 h 1240630"/>
                <a:gd name="connsiteX19" fmla="*/ 2135981 w 2364581"/>
                <a:gd name="connsiteY19" fmla="*/ 250030 h 1240630"/>
                <a:gd name="connsiteX20" fmla="*/ 2224087 w 2364581"/>
                <a:gd name="connsiteY20" fmla="*/ 133349 h 1240630"/>
                <a:gd name="connsiteX21" fmla="*/ 2259806 w 2364581"/>
                <a:gd name="connsiteY21" fmla="*/ 61912 h 1240630"/>
                <a:gd name="connsiteX22" fmla="*/ 2276475 w 2364581"/>
                <a:gd name="connsiteY22" fmla="*/ 4762 h 1240630"/>
                <a:gd name="connsiteX23" fmla="*/ 2336005 w 2364581"/>
                <a:gd name="connsiteY23" fmla="*/ 0 h 1240630"/>
                <a:gd name="connsiteX24" fmla="*/ 2364581 w 2364581"/>
                <a:gd name="connsiteY24" fmla="*/ 111918 h 1240630"/>
                <a:gd name="connsiteX25" fmla="*/ 1800225 w 2364581"/>
                <a:gd name="connsiteY25" fmla="*/ 785812 h 1240630"/>
                <a:gd name="connsiteX26" fmla="*/ 1283493 w 2364581"/>
                <a:gd name="connsiteY26" fmla="*/ 1054893 h 1240630"/>
                <a:gd name="connsiteX27" fmla="*/ 616743 w 2364581"/>
                <a:gd name="connsiteY27" fmla="*/ 1181099 h 1240630"/>
                <a:gd name="connsiteX28" fmla="*/ 173831 w 2364581"/>
                <a:gd name="connsiteY28" fmla="*/ 1238249 h 1240630"/>
                <a:gd name="connsiteX29" fmla="*/ 2381 w 2364581"/>
                <a:gd name="connsiteY29" fmla="*/ 1240630 h 124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64581" h="1240630">
                  <a:moveTo>
                    <a:pt x="2381" y="1240630"/>
                  </a:moveTo>
                  <a:cubicBezTo>
                    <a:pt x="1587" y="1209674"/>
                    <a:pt x="794" y="1178718"/>
                    <a:pt x="0" y="1147762"/>
                  </a:cubicBezTo>
                  <a:lnTo>
                    <a:pt x="111918" y="1121568"/>
                  </a:lnTo>
                  <a:cubicBezTo>
                    <a:pt x="142874" y="1112440"/>
                    <a:pt x="158750" y="1101724"/>
                    <a:pt x="185737" y="1092993"/>
                  </a:cubicBezTo>
                  <a:cubicBezTo>
                    <a:pt x="212724" y="1084262"/>
                    <a:pt x="240902" y="1073942"/>
                    <a:pt x="273843" y="1069180"/>
                  </a:cubicBezTo>
                  <a:cubicBezTo>
                    <a:pt x="306784" y="1064418"/>
                    <a:pt x="345281" y="1065212"/>
                    <a:pt x="383381" y="1064418"/>
                  </a:cubicBezTo>
                  <a:cubicBezTo>
                    <a:pt x="421481" y="1063624"/>
                    <a:pt x="469106" y="1064815"/>
                    <a:pt x="502443" y="1064418"/>
                  </a:cubicBezTo>
                  <a:cubicBezTo>
                    <a:pt x="535780" y="1064021"/>
                    <a:pt x="551656" y="1075531"/>
                    <a:pt x="583406" y="1062037"/>
                  </a:cubicBezTo>
                  <a:lnTo>
                    <a:pt x="678656" y="1021555"/>
                  </a:lnTo>
                  <a:cubicBezTo>
                    <a:pt x="722312" y="1008855"/>
                    <a:pt x="800893" y="996950"/>
                    <a:pt x="845343" y="985837"/>
                  </a:cubicBezTo>
                  <a:lnTo>
                    <a:pt x="978693" y="952499"/>
                  </a:lnTo>
                  <a:cubicBezTo>
                    <a:pt x="1024731" y="946149"/>
                    <a:pt x="1073149" y="961231"/>
                    <a:pt x="1121568" y="947737"/>
                  </a:cubicBezTo>
                  <a:lnTo>
                    <a:pt x="1266825" y="907255"/>
                  </a:lnTo>
                  <a:cubicBezTo>
                    <a:pt x="1313259" y="889396"/>
                    <a:pt x="1354534" y="864392"/>
                    <a:pt x="1400175" y="840580"/>
                  </a:cubicBezTo>
                  <a:cubicBezTo>
                    <a:pt x="1445816" y="816768"/>
                    <a:pt x="1494632" y="792559"/>
                    <a:pt x="1540669" y="764381"/>
                  </a:cubicBezTo>
                  <a:cubicBezTo>
                    <a:pt x="1586706" y="736203"/>
                    <a:pt x="1635124" y="702865"/>
                    <a:pt x="1676399" y="671512"/>
                  </a:cubicBezTo>
                  <a:cubicBezTo>
                    <a:pt x="1717674" y="640159"/>
                    <a:pt x="1751012" y="608012"/>
                    <a:pt x="1788318" y="576262"/>
                  </a:cubicBezTo>
                  <a:lnTo>
                    <a:pt x="1933575" y="450055"/>
                  </a:lnTo>
                  <a:cubicBezTo>
                    <a:pt x="1974453" y="411955"/>
                    <a:pt x="1999853" y="381000"/>
                    <a:pt x="2033587" y="347662"/>
                  </a:cubicBezTo>
                  <a:cubicBezTo>
                    <a:pt x="2067321" y="314325"/>
                    <a:pt x="2104231" y="285749"/>
                    <a:pt x="2135981" y="250030"/>
                  </a:cubicBezTo>
                  <a:lnTo>
                    <a:pt x="2224087" y="133349"/>
                  </a:lnTo>
                  <a:lnTo>
                    <a:pt x="2259806" y="61912"/>
                  </a:lnTo>
                  <a:lnTo>
                    <a:pt x="2276475" y="4762"/>
                  </a:lnTo>
                  <a:lnTo>
                    <a:pt x="2336005" y="0"/>
                  </a:lnTo>
                  <a:lnTo>
                    <a:pt x="2364581" y="111918"/>
                  </a:lnTo>
                  <a:lnTo>
                    <a:pt x="1800225" y="785812"/>
                  </a:lnTo>
                  <a:lnTo>
                    <a:pt x="1283493" y="1054893"/>
                  </a:lnTo>
                  <a:lnTo>
                    <a:pt x="616743" y="1181099"/>
                  </a:lnTo>
                  <a:lnTo>
                    <a:pt x="173831" y="1238249"/>
                  </a:lnTo>
                  <a:lnTo>
                    <a:pt x="2381" y="1240630"/>
                  </a:lnTo>
                  <a:close/>
                </a:path>
              </a:pathLst>
            </a:custGeom>
            <a:solidFill>
              <a:srgbClr val="B5DFC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>
              <a:off x="5357147" y="2809677"/>
              <a:ext cx="1195387" cy="614362"/>
            </a:xfrm>
            <a:custGeom>
              <a:avLst/>
              <a:gdLst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9606 w 1195387"/>
                <a:gd name="connsiteY12" fmla="*/ 42862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0081 w 1195387"/>
                <a:gd name="connsiteY12" fmla="*/ 35718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0081 w 1195387"/>
                <a:gd name="connsiteY12" fmla="*/ 35718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812006 w 1195387"/>
                <a:gd name="connsiteY15" fmla="*/ 28575 h 614362"/>
                <a:gd name="connsiteX16" fmla="*/ 850106 w 1195387"/>
                <a:gd name="connsiteY16" fmla="*/ 0 h 614362"/>
                <a:gd name="connsiteX17" fmla="*/ 1195387 w 1195387"/>
                <a:gd name="connsiteY17" fmla="*/ 445293 h 614362"/>
                <a:gd name="connsiteX18" fmla="*/ 866775 w 1195387"/>
                <a:gd name="connsiteY18" fmla="*/ 609600 h 614362"/>
                <a:gd name="connsiteX19" fmla="*/ 588169 w 1195387"/>
                <a:gd name="connsiteY19" fmla="*/ 609600 h 614362"/>
                <a:gd name="connsiteX20" fmla="*/ 271462 w 1195387"/>
                <a:gd name="connsiteY20" fmla="*/ 614362 h 614362"/>
                <a:gd name="connsiteX21" fmla="*/ 50006 w 1195387"/>
                <a:gd name="connsiteY21" fmla="*/ 419100 h 614362"/>
                <a:gd name="connsiteX22" fmla="*/ 0 w 1195387"/>
                <a:gd name="connsiteY22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0081 w 1195387"/>
                <a:gd name="connsiteY12" fmla="*/ 35718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759619 w 1195387"/>
                <a:gd name="connsiteY15" fmla="*/ 47625 h 614362"/>
                <a:gd name="connsiteX16" fmla="*/ 812006 w 1195387"/>
                <a:gd name="connsiteY16" fmla="*/ 28575 h 614362"/>
                <a:gd name="connsiteX17" fmla="*/ 850106 w 1195387"/>
                <a:gd name="connsiteY17" fmla="*/ 0 h 614362"/>
                <a:gd name="connsiteX18" fmla="*/ 1195387 w 1195387"/>
                <a:gd name="connsiteY18" fmla="*/ 445293 h 614362"/>
                <a:gd name="connsiteX19" fmla="*/ 866775 w 1195387"/>
                <a:gd name="connsiteY19" fmla="*/ 609600 h 614362"/>
                <a:gd name="connsiteX20" fmla="*/ 588169 w 1195387"/>
                <a:gd name="connsiteY20" fmla="*/ 609600 h 614362"/>
                <a:gd name="connsiteX21" fmla="*/ 271462 w 1195387"/>
                <a:gd name="connsiteY21" fmla="*/ 614362 h 614362"/>
                <a:gd name="connsiteX22" fmla="*/ 50006 w 1195387"/>
                <a:gd name="connsiteY22" fmla="*/ 419100 h 614362"/>
                <a:gd name="connsiteX23" fmla="*/ 0 w 1195387"/>
                <a:gd name="connsiteY23" fmla="*/ 221456 h 614362"/>
                <a:gd name="connsiteX0" fmla="*/ 0 w 1195387"/>
                <a:gd name="connsiteY0" fmla="*/ 221456 h 614362"/>
                <a:gd name="connsiteX1" fmla="*/ 100012 w 1195387"/>
                <a:gd name="connsiteY1" fmla="*/ 171450 h 614362"/>
                <a:gd name="connsiteX2" fmla="*/ 142875 w 1195387"/>
                <a:gd name="connsiteY2" fmla="*/ 180975 h 614362"/>
                <a:gd name="connsiteX3" fmla="*/ 230981 w 1195387"/>
                <a:gd name="connsiteY3" fmla="*/ 240506 h 614362"/>
                <a:gd name="connsiteX4" fmla="*/ 235744 w 1195387"/>
                <a:gd name="connsiteY4" fmla="*/ 138112 h 614362"/>
                <a:gd name="connsiteX5" fmla="*/ 283369 w 1195387"/>
                <a:gd name="connsiteY5" fmla="*/ 135731 h 614362"/>
                <a:gd name="connsiteX6" fmla="*/ 345281 w 1195387"/>
                <a:gd name="connsiteY6" fmla="*/ 140493 h 614362"/>
                <a:gd name="connsiteX7" fmla="*/ 385762 w 1195387"/>
                <a:gd name="connsiteY7" fmla="*/ 135731 h 614362"/>
                <a:gd name="connsiteX8" fmla="*/ 421481 w 1195387"/>
                <a:gd name="connsiteY8" fmla="*/ 119062 h 614362"/>
                <a:gd name="connsiteX9" fmla="*/ 471487 w 1195387"/>
                <a:gd name="connsiteY9" fmla="*/ 90487 h 614362"/>
                <a:gd name="connsiteX10" fmla="*/ 635794 w 1195387"/>
                <a:gd name="connsiteY10" fmla="*/ 150018 h 614362"/>
                <a:gd name="connsiteX11" fmla="*/ 585787 w 1195387"/>
                <a:gd name="connsiteY11" fmla="*/ 38100 h 614362"/>
                <a:gd name="connsiteX12" fmla="*/ 650081 w 1195387"/>
                <a:gd name="connsiteY12" fmla="*/ 35718 h 614362"/>
                <a:gd name="connsiteX13" fmla="*/ 731044 w 1195387"/>
                <a:gd name="connsiteY13" fmla="*/ 42862 h 614362"/>
                <a:gd name="connsiteX14" fmla="*/ 759619 w 1195387"/>
                <a:gd name="connsiteY14" fmla="*/ 47625 h 614362"/>
                <a:gd name="connsiteX15" fmla="*/ 759619 w 1195387"/>
                <a:gd name="connsiteY15" fmla="*/ 47625 h 614362"/>
                <a:gd name="connsiteX16" fmla="*/ 812006 w 1195387"/>
                <a:gd name="connsiteY16" fmla="*/ 28575 h 614362"/>
                <a:gd name="connsiteX17" fmla="*/ 850106 w 1195387"/>
                <a:gd name="connsiteY17" fmla="*/ 0 h 614362"/>
                <a:gd name="connsiteX18" fmla="*/ 1195387 w 1195387"/>
                <a:gd name="connsiteY18" fmla="*/ 445293 h 614362"/>
                <a:gd name="connsiteX19" fmla="*/ 866775 w 1195387"/>
                <a:gd name="connsiteY19" fmla="*/ 609600 h 614362"/>
                <a:gd name="connsiteX20" fmla="*/ 588169 w 1195387"/>
                <a:gd name="connsiteY20" fmla="*/ 609600 h 614362"/>
                <a:gd name="connsiteX21" fmla="*/ 271462 w 1195387"/>
                <a:gd name="connsiteY21" fmla="*/ 614362 h 614362"/>
                <a:gd name="connsiteX22" fmla="*/ 50006 w 1195387"/>
                <a:gd name="connsiteY22" fmla="*/ 419100 h 614362"/>
                <a:gd name="connsiteX23" fmla="*/ 0 w 1195387"/>
                <a:gd name="connsiteY23" fmla="*/ 2214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95387" h="614362">
                  <a:moveTo>
                    <a:pt x="0" y="221456"/>
                  </a:moveTo>
                  <a:cubicBezTo>
                    <a:pt x="8334" y="180181"/>
                    <a:pt x="76200" y="178197"/>
                    <a:pt x="100012" y="171450"/>
                  </a:cubicBezTo>
                  <a:cubicBezTo>
                    <a:pt x="123824" y="164703"/>
                    <a:pt x="113506" y="161131"/>
                    <a:pt x="142875" y="180975"/>
                  </a:cubicBezTo>
                  <a:lnTo>
                    <a:pt x="230981" y="240506"/>
                  </a:lnTo>
                  <a:cubicBezTo>
                    <a:pt x="246459" y="233362"/>
                    <a:pt x="227013" y="155574"/>
                    <a:pt x="235744" y="138112"/>
                  </a:cubicBezTo>
                  <a:cubicBezTo>
                    <a:pt x="244475" y="120650"/>
                    <a:pt x="262732" y="134144"/>
                    <a:pt x="283369" y="135731"/>
                  </a:cubicBezTo>
                  <a:lnTo>
                    <a:pt x="345281" y="140493"/>
                  </a:lnTo>
                  <a:cubicBezTo>
                    <a:pt x="362346" y="140493"/>
                    <a:pt x="373856" y="141287"/>
                    <a:pt x="385762" y="135731"/>
                  </a:cubicBezTo>
                  <a:lnTo>
                    <a:pt x="421481" y="119062"/>
                  </a:lnTo>
                  <a:cubicBezTo>
                    <a:pt x="435769" y="111521"/>
                    <a:pt x="416718" y="70643"/>
                    <a:pt x="471487" y="90487"/>
                  </a:cubicBezTo>
                  <a:lnTo>
                    <a:pt x="635794" y="150018"/>
                  </a:lnTo>
                  <a:cubicBezTo>
                    <a:pt x="654844" y="141287"/>
                    <a:pt x="583406" y="57150"/>
                    <a:pt x="585787" y="38100"/>
                  </a:cubicBezTo>
                  <a:cubicBezTo>
                    <a:pt x="588168" y="19050"/>
                    <a:pt x="626268" y="35718"/>
                    <a:pt x="650081" y="35718"/>
                  </a:cubicBezTo>
                  <a:lnTo>
                    <a:pt x="731044" y="42862"/>
                  </a:lnTo>
                  <a:cubicBezTo>
                    <a:pt x="758032" y="45243"/>
                    <a:pt x="753666" y="47228"/>
                    <a:pt x="759619" y="47625"/>
                  </a:cubicBezTo>
                  <a:lnTo>
                    <a:pt x="759619" y="47625"/>
                  </a:lnTo>
                  <a:cubicBezTo>
                    <a:pt x="759619" y="47625"/>
                    <a:pt x="796925" y="36512"/>
                    <a:pt x="812006" y="28575"/>
                  </a:cubicBezTo>
                  <a:lnTo>
                    <a:pt x="850106" y="0"/>
                  </a:lnTo>
                  <a:lnTo>
                    <a:pt x="1195387" y="445293"/>
                  </a:lnTo>
                  <a:lnTo>
                    <a:pt x="866775" y="609600"/>
                  </a:lnTo>
                  <a:lnTo>
                    <a:pt x="588169" y="609600"/>
                  </a:lnTo>
                  <a:lnTo>
                    <a:pt x="271462" y="614362"/>
                  </a:lnTo>
                  <a:lnTo>
                    <a:pt x="50006" y="419100"/>
                  </a:lnTo>
                  <a:lnTo>
                    <a:pt x="0" y="221456"/>
                  </a:lnTo>
                  <a:close/>
                </a:path>
              </a:pathLst>
            </a:custGeom>
            <a:solidFill>
              <a:srgbClr val="B5DFC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174"/>
            <p:cNvSpPr/>
            <p:nvPr/>
          </p:nvSpPr>
          <p:spPr>
            <a:xfrm>
              <a:off x="473203" y="2866356"/>
              <a:ext cx="2539136" cy="1743547"/>
            </a:xfrm>
            <a:custGeom>
              <a:avLst/>
              <a:gdLst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43175"/>
                <a:gd name="connsiteY0" fmla="*/ 1438275 h 1685925"/>
                <a:gd name="connsiteX1" fmla="*/ 0 w 2543175"/>
                <a:gd name="connsiteY1" fmla="*/ 1281112 h 1685925"/>
                <a:gd name="connsiteX2" fmla="*/ 157163 w 2543175"/>
                <a:gd name="connsiteY2" fmla="*/ 1247775 h 1685925"/>
                <a:gd name="connsiteX3" fmla="*/ 252413 w 2543175"/>
                <a:gd name="connsiteY3" fmla="*/ 1209675 h 1685925"/>
                <a:gd name="connsiteX4" fmla="*/ 381000 w 2543175"/>
                <a:gd name="connsiteY4" fmla="*/ 1200150 h 1685925"/>
                <a:gd name="connsiteX5" fmla="*/ 461963 w 2543175"/>
                <a:gd name="connsiteY5" fmla="*/ 1195387 h 1685925"/>
                <a:gd name="connsiteX6" fmla="*/ 609600 w 2543175"/>
                <a:gd name="connsiteY6" fmla="*/ 1185862 h 1685925"/>
                <a:gd name="connsiteX7" fmla="*/ 685800 w 2543175"/>
                <a:gd name="connsiteY7" fmla="*/ 1152525 h 1685925"/>
                <a:gd name="connsiteX8" fmla="*/ 842963 w 2543175"/>
                <a:gd name="connsiteY8" fmla="*/ 1119187 h 1685925"/>
                <a:gd name="connsiteX9" fmla="*/ 981075 w 2543175"/>
                <a:gd name="connsiteY9" fmla="*/ 1090612 h 1685925"/>
                <a:gd name="connsiteX10" fmla="*/ 1176338 w 2543175"/>
                <a:gd name="connsiteY10" fmla="*/ 1066800 h 1685925"/>
                <a:gd name="connsiteX11" fmla="*/ 1381125 w 2543175"/>
                <a:gd name="connsiteY11" fmla="*/ 981075 h 1685925"/>
                <a:gd name="connsiteX12" fmla="*/ 1552575 w 2543175"/>
                <a:gd name="connsiteY12" fmla="*/ 904875 h 1685925"/>
                <a:gd name="connsiteX13" fmla="*/ 1704975 w 2543175"/>
                <a:gd name="connsiteY13" fmla="*/ 809625 h 1685925"/>
                <a:gd name="connsiteX14" fmla="*/ 1862138 w 2543175"/>
                <a:gd name="connsiteY14" fmla="*/ 681037 h 1685925"/>
                <a:gd name="connsiteX15" fmla="*/ 1943100 w 2543175"/>
                <a:gd name="connsiteY15" fmla="*/ 581025 h 1685925"/>
                <a:gd name="connsiteX16" fmla="*/ 2052638 w 2543175"/>
                <a:gd name="connsiteY16" fmla="*/ 509587 h 1685925"/>
                <a:gd name="connsiteX17" fmla="*/ 2157413 w 2543175"/>
                <a:gd name="connsiteY17" fmla="*/ 414337 h 1685925"/>
                <a:gd name="connsiteX18" fmla="*/ 2233613 w 2543175"/>
                <a:gd name="connsiteY18" fmla="*/ 319087 h 1685925"/>
                <a:gd name="connsiteX19" fmla="*/ 2309813 w 2543175"/>
                <a:gd name="connsiteY19" fmla="*/ 185737 h 1685925"/>
                <a:gd name="connsiteX20" fmla="*/ 2319338 w 2543175"/>
                <a:gd name="connsiteY20" fmla="*/ 76200 h 1685925"/>
                <a:gd name="connsiteX21" fmla="*/ 2543175 w 2543175"/>
                <a:gd name="connsiteY21" fmla="*/ 0 h 1685925"/>
                <a:gd name="connsiteX22" fmla="*/ 1981200 w 2543175"/>
                <a:gd name="connsiteY22" fmla="*/ 1238250 h 1685925"/>
                <a:gd name="connsiteX23" fmla="*/ 381000 w 2543175"/>
                <a:gd name="connsiteY23" fmla="*/ 1685925 h 1685925"/>
                <a:gd name="connsiteX24" fmla="*/ 9525 w 2543175"/>
                <a:gd name="connsiteY24" fmla="*/ 1438275 h 1685925"/>
                <a:gd name="connsiteX0" fmla="*/ 9525 w 2536031"/>
                <a:gd name="connsiteY0" fmla="*/ 1464469 h 1712119"/>
                <a:gd name="connsiteX1" fmla="*/ 0 w 2536031"/>
                <a:gd name="connsiteY1" fmla="*/ 1307306 h 1712119"/>
                <a:gd name="connsiteX2" fmla="*/ 157163 w 2536031"/>
                <a:gd name="connsiteY2" fmla="*/ 1273969 h 1712119"/>
                <a:gd name="connsiteX3" fmla="*/ 252413 w 2536031"/>
                <a:gd name="connsiteY3" fmla="*/ 1235869 h 1712119"/>
                <a:gd name="connsiteX4" fmla="*/ 381000 w 2536031"/>
                <a:gd name="connsiteY4" fmla="*/ 1226344 h 1712119"/>
                <a:gd name="connsiteX5" fmla="*/ 461963 w 2536031"/>
                <a:gd name="connsiteY5" fmla="*/ 1221581 h 1712119"/>
                <a:gd name="connsiteX6" fmla="*/ 609600 w 2536031"/>
                <a:gd name="connsiteY6" fmla="*/ 1212056 h 1712119"/>
                <a:gd name="connsiteX7" fmla="*/ 685800 w 2536031"/>
                <a:gd name="connsiteY7" fmla="*/ 1178719 h 1712119"/>
                <a:gd name="connsiteX8" fmla="*/ 842963 w 2536031"/>
                <a:gd name="connsiteY8" fmla="*/ 1145381 h 1712119"/>
                <a:gd name="connsiteX9" fmla="*/ 981075 w 2536031"/>
                <a:gd name="connsiteY9" fmla="*/ 1116806 h 1712119"/>
                <a:gd name="connsiteX10" fmla="*/ 1176338 w 2536031"/>
                <a:gd name="connsiteY10" fmla="*/ 1092994 h 1712119"/>
                <a:gd name="connsiteX11" fmla="*/ 1381125 w 2536031"/>
                <a:gd name="connsiteY11" fmla="*/ 1007269 h 1712119"/>
                <a:gd name="connsiteX12" fmla="*/ 1552575 w 2536031"/>
                <a:gd name="connsiteY12" fmla="*/ 931069 h 1712119"/>
                <a:gd name="connsiteX13" fmla="*/ 1704975 w 2536031"/>
                <a:gd name="connsiteY13" fmla="*/ 835819 h 1712119"/>
                <a:gd name="connsiteX14" fmla="*/ 1862138 w 2536031"/>
                <a:gd name="connsiteY14" fmla="*/ 707231 h 1712119"/>
                <a:gd name="connsiteX15" fmla="*/ 1943100 w 2536031"/>
                <a:gd name="connsiteY15" fmla="*/ 607219 h 1712119"/>
                <a:gd name="connsiteX16" fmla="*/ 2052638 w 2536031"/>
                <a:gd name="connsiteY16" fmla="*/ 535781 h 1712119"/>
                <a:gd name="connsiteX17" fmla="*/ 2157413 w 2536031"/>
                <a:gd name="connsiteY17" fmla="*/ 440531 h 1712119"/>
                <a:gd name="connsiteX18" fmla="*/ 2233613 w 2536031"/>
                <a:gd name="connsiteY18" fmla="*/ 345281 h 1712119"/>
                <a:gd name="connsiteX19" fmla="*/ 2309813 w 2536031"/>
                <a:gd name="connsiteY19" fmla="*/ 211931 h 1712119"/>
                <a:gd name="connsiteX20" fmla="*/ 2319338 w 2536031"/>
                <a:gd name="connsiteY20" fmla="*/ 102394 h 1712119"/>
                <a:gd name="connsiteX21" fmla="*/ 2536031 w 2536031"/>
                <a:gd name="connsiteY21" fmla="*/ 0 h 1712119"/>
                <a:gd name="connsiteX22" fmla="*/ 1981200 w 2536031"/>
                <a:gd name="connsiteY22" fmla="*/ 1264444 h 1712119"/>
                <a:gd name="connsiteX23" fmla="*/ 381000 w 2536031"/>
                <a:gd name="connsiteY23" fmla="*/ 1712119 h 1712119"/>
                <a:gd name="connsiteX24" fmla="*/ 9525 w 2536031"/>
                <a:gd name="connsiteY24" fmla="*/ 1464469 h 1712119"/>
                <a:gd name="connsiteX0" fmla="*/ 9525 w 2536031"/>
                <a:gd name="connsiteY0" fmla="*/ 1464469 h 1712119"/>
                <a:gd name="connsiteX1" fmla="*/ 0 w 2536031"/>
                <a:gd name="connsiteY1" fmla="*/ 1307306 h 1712119"/>
                <a:gd name="connsiteX2" fmla="*/ 157163 w 2536031"/>
                <a:gd name="connsiteY2" fmla="*/ 1273969 h 1712119"/>
                <a:gd name="connsiteX3" fmla="*/ 252413 w 2536031"/>
                <a:gd name="connsiteY3" fmla="*/ 1235869 h 1712119"/>
                <a:gd name="connsiteX4" fmla="*/ 381000 w 2536031"/>
                <a:gd name="connsiteY4" fmla="*/ 1226344 h 1712119"/>
                <a:gd name="connsiteX5" fmla="*/ 461963 w 2536031"/>
                <a:gd name="connsiteY5" fmla="*/ 1221581 h 1712119"/>
                <a:gd name="connsiteX6" fmla="*/ 609600 w 2536031"/>
                <a:gd name="connsiteY6" fmla="*/ 1212056 h 1712119"/>
                <a:gd name="connsiteX7" fmla="*/ 685800 w 2536031"/>
                <a:gd name="connsiteY7" fmla="*/ 1178719 h 1712119"/>
                <a:gd name="connsiteX8" fmla="*/ 842963 w 2536031"/>
                <a:gd name="connsiteY8" fmla="*/ 1145381 h 1712119"/>
                <a:gd name="connsiteX9" fmla="*/ 981075 w 2536031"/>
                <a:gd name="connsiteY9" fmla="*/ 1116806 h 1712119"/>
                <a:gd name="connsiteX10" fmla="*/ 1176338 w 2536031"/>
                <a:gd name="connsiteY10" fmla="*/ 1092994 h 1712119"/>
                <a:gd name="connsiteX11" fmla="*/ 1381125 w 2536031"/>
                <a:gd name="connsiteY11" fmla="*/ 1007269 h 1712119"/>
                <a:gd name="connsiteX12" fmla="*/ 1552575 w 2536031"/>
                <a:gd name="connsiteY12" fmla="*/ 931069 h 1712119"/>
                <a:gd name="connsiteX13" fmla="*/ 1704975 w 2536031"/>
                <a:gd name="connsiteY13" fmla="*/ 835819 h 1712119"/>
                <a:gd name="connsiteX14" fmla="*/ 1862138 w 2536031"/>
                <a:gd name="connsiteY14" fmla="*/ 707231 h 1712119"/>
                <a:gd name="connsiteX15" fmla="*/ 1943100 w 2536031"/>
                <a:gd name="connsiteY15" fmla="*/ 607219 h 1712119"/>
                <a:gd name="connsiteX16" fmla="*/ 2052638 w 2536031"/>
                <a:gd name="connsiteY16" fmla="*/ 535781 h 1712119"/>
                <a:gd name="connsiteX17" fmla="*/ 2157413 w 2536031"/>
                <a:gd name="connsiteY17" fmla="*/ 440531 h 1712119"/>
                <a:gd name="connsiteX18" fmla="*/ 2233613 w 2536031"/>
                <a:gd name="connsiteY18" fmla="*/ 345281 h 1712119"/>
                <a:gd name="connsiteX19" fmla="*/ 2309813 w 2536031"/>
                <a:gd name="connsiteY19" fmla="*/ 211931 h 1712119"/>
                <a:gd name="connsiteX20" fmla="*/ 2319338 w 2536031"/>
                <a:gd name="connsiteY20" fmla="*/ 102394 h 1712119"/>
                <a:gd name="connsiteX21" fmla="*/ 2433638 w 2536031"/>
                <a:gd name="connsiteY21" fmla="*/ 47625 h 1712119"/>
                <a:gd name="connsiteX22" fmla="*/ 2536031 w 2536031"/>
                <a:gd name="connsiteY22" fmla="*/ 0 h 1712119"/>
                <a:gd name="connsiteX23" fmla="*/ 1981200 w 2536031"/>
                <a:gd name="connsiteY23" fmla="*/ 1264444 h 1712119"/>
                <a:gd name="connsiteX24" fmla="*/ 381000 w 2536031"/>
                <a:gd name="connsiteY24" fmla="*/ 1712119 h 1712119"/>
                <a:gd name="connsiteX25" fmla="*/ 9525 w 2536031"/>
                <a:gd name="connsiteY25" fmla="*/ 1464469 h 1712119"/>
                <a:gd name="connsiteX0" fmla="*/ 9525 w 2557815"/>
                <a:gd name="connsiteY0" fmla="*/ 1546843 h 1794493"/>
                <a:gd name="connsiteX1" fmla="*/ 0 w 2557815"/>
                <a:gd name="connsiteY1" fmla="*/ 1389680 h 1794493"/>
                <a:gd name="connsiteX2" fmla="*/ 157163 w 2557815"/>
                <a:gd name="connsiteY2" fmla="*/ 1356343 h 1794493"/>
                <a:gd name="connsiteX3" fmla="*/ 252413 w 2557815"/>
                <a:gd name="connsiteY3" fmla="*/ 1318243 h 1794493"/>
                <a:gd name="connsiteX4" fmla="*/ 381000 w 2557815"/>
                <a:gd name="connsiteY4" fmla="*/ 1308718 h 1794493"/>
                <a:gd name="connsiteX5" fmla="*/ 461963 w 2557815"/>
                <a:gd name="connsiteY5" fmla="*/ 1303955 h 1794493"/>
                <a:gd name="connsiteX6" fmla="*/ 609600 w 2557815"/>
                <a:gd name="connsiteY6" fmla="*/ 1294430 h 1794493"/>
                <a:gd name="connsiteX7" fmla="*/ 685800 w 2557815"/>
                <a:gd name="connsiteY7" fmla="*/ 1261093 h 1794493"/>
                <a:gd name="connsiteX8" fmla="*/ 842963 w 2557815"/>
                <a:gd name="connsiteY8" fmla="*/ 1227755 h 1794493"/>
                <a:gd name="connsiteX9" fmla="*/ 981075 w 2557815"/>
                <a:gd name="connsiteY9" fmla="*/ 1199180 h 1794493"/>
                <a:gd name="connsiteX10" fmla="*/ 1176338 w 2557815"/>
                <a:gd name="connsiteY10" fmla="*/ 1175368 h 1794493"/>
                <a:gd name="connsiteX11" fmla="*/ 1381125 w 2557815"/>
                <a:gd name="connsiteY11" fmla="*/ 1089643 h 1794493"/>
                <a:gd name="connsiteX12" fmla="*/ 1552575 w 2557815"/>
                <a:gd name="connsiteY12" fmla="*/ 1013443 h 1794493"/>
                <a:gd name="connsiteX13" fmla="*/ 1704975 w 2557815"/>
                <a:gd name="connsiteY13" fmla="*/ 918193 h 1794493"/>
                <a:gd name="connsiteX14" fmla="*/ 1862138 w 2557815"/>
                <a:gd name="connsiteY14" fmla="*/ 789605 h 1794493"/>
                <a:gd name="connsiteX15" fmla="*/ 1943100 w 2557815"/>
                <a:gd name="connsiteY15" fmla="*/ 689593 h 1794493"/>
                <a:gd name="connsiteX16" fmla="*/ 2052638 w 2557815"/>
                <a:gd name="connsiteY16" fmla="*/ 618155 h 1794493"/>
                <a:gd name="connsiteX17" fmla="*/ 2157413 w 2557815"/>
                <a:gd name="connsiteY17" fmla="*/ 522905 h 1794493"/>
                <a:gd name="connsiteX18" fmla="*/ 2233613 w 2557815"/>
                <a:gd name="connsiteY18" fmla="*/ 427655 h 1794493"/>
                <a:gd name="connsiteX19" fmla="*/ 2309813 w 2557815"/>
                <a:gd name="connsiteY19" fmla="*/ 294305 h 1794493"/>
                <a:gd name="connsiteX20" fmla="*/ 2319338 w 2557815"/>
                <a:gd name="connsiteY20" fmla="*/ 184768 h 1794493"/>
                <a:gd name="connsiteX21" fmla="*/ 2433638 w 2557815"/>
                <a:gd name="connsiteY21" fmla="*/ 129999 h 1794493"/>
                <a:gd name="connsiteX22" fmla="*/ 2536031 w 2557815"/>
                <a:gd name="connsiteY22" fmla="*/ 82374 h 1794493"/>
                <a:gd name="connsiteX23" fmla="*/ 1981200 w 2557815"/>
                <a:gd name="connsiteY23" fmla="*/ 1346818 h 1794493"/>
                <a:gd name="connsiteX24" fmla="*/ 381000 w 2557815"/>
                <a:gd name="connsiteY24" fmla="*/ 1794493 h 1794493"/>
                <a:gd name="connsiteX25" fmla="*/ 9525 w 2557815"/>
                <a:gd name="connsiteY25" fmla="*/ 1546843 h 1794493"/>
                <a:gd name="connsiteX0" fmla="*/ 9525 w 2558077"/>
                <a:gd name="connsiteY0" fmla="*/ 1545332 h 1792982"/>
                <a:gd name="connsiteX1" fmla="*/ 0 w 2558077"/>
                <a:gd name="connsiteY1" fmla="*/ 1388169 h 1792982"/>
                <a:gd name="connsiteX2" fmla="*/ 157163 w 2558077"/>
                <a:gd name="connsiteY2" fmla="*/ 1354832 h 1792982"/>
                <a:gd name="connsiteX3" fmla="*/ 252413 w 2558077"/>
                <a:gd name="connsiteY3" fmla="*/ 1316732 h 1792982"/>
                <a:gd name="connsiteX4" fmla="*/ 381000 w 2558077"/>
                <a:gd name="connsiteY4" fmla="*/ 1307207 h 1792982"/>
                <a:gd name="connsiteX5" fmla="*/ 461963 w 2558077"/>
                <a:gd name="connsiteY5" fmla="*/ 1302444 h 1792982"/>
                <a:gd name="connsiteX6" fmla="*/ 609600 w 2558077"/>
                <a:gd name="connsiteY6" fmla="*/ 1292919 h 1792982"/>
                <a:gd name="connsiteX7" fmla="*/ 685800 w 2558077"/>
                <a:gd name="connsiteY7" fmla="*/ 1259582 h 1792982"/>
                <a:gd name="connsiteX8" fmla="*/ 842963 w 2558077"/>
                <a:gd name="connsiteY8" fmla="*/ 1226244 h 1792982"/>
                <a:gd name="connsiteX9" fmla="*/ 981075 w 2558077"/>
                <a:gd name="connsiteY9" fmla="*/ 1197669 h 1792982"/>
                <a:gd name="connsiteX10" fmla="*/ 1176338 w 2558077"/>
                <a:gd name="connsiteY10" fmla="*/ 1173857 h 1792982"/>
                <a:gd name="connsiteX11" fmla="*/ 1381125 w 2558077"/>
                <a:gd name="connsiteY11" fmla="*/ 1088132 h 1792982"/>
                <a:gd name="connsiteX12" fmla="*/ 1552575 w 2558077"/>
                <a:gd name="connsiteY12" fmla="*/ 1011932 h 1792982"/>
                <a:gd name="connsiteX13" fmla="*/ 1704975 w 2558077"/>
                <a:gd name="connsiteY13" fmla="*/ 916682 h 1792982"/>
                <a:gd name="connsiteX14" fmla="*/ 1862138 w 2558077"/>
                <a:gd name="connsiteY14" fmla="*/ 788094 h 1792982"/>
                <a:gd name="connsiteX15" fmla="*/ 1943100 w 2558077"/>
                <a:gd name="connsiteY15" fmla="*/ 688082 h 1792982"/>
                <a:gd name="connsiteX16" fmla="*/ 2052638 w 2558077"/>
                <a:gd name="connsiteY16" fmla="*/ 616644 h 1792982"/>
                <a:gd name="connsiteX17" fmla="*/ 2157413 w 2558077"/>
                <a:gd name="connsiteY17" fmla="*/ 521394 h 1792982"/>
                <a:gd name="connsiteX18" fmla="*/ 2233613 w 2558077"/>
                <a:gd name="connsiteY18" fmla="*/ 426144 h 1792982"/>
                <a:gd name="connsiteX19" fmla="*/ 2309813 w 2558077"/>
                <a:gd name="connsiteY19" fmla="*/ 292794 h 1792982"/>
                <a:gd name="connsiteX20" fmla="*/ 2319338 w 2558077"/>
                <a:gd name="connsiteY20" fmla="*/ 183257 h 1792982"/>
                <a:gd name="connsiteX21" fmla="*/ 2436019 w 2558077"/>
                <a:gd name="connsiteY21" fmla="*/ 135631 h 1792982"/>
                <a:gd name="connsiteX22" fmla="*/ 2536031 w 2558077"/>
                <a:gd name="connsiteY22" fmla="*/ 80863 h 1792982"/>
                <a:gd name="connsiteX23" fmla="*/ 1981200 w 2558077"/>
                <a:gd name="connsiteY23" fmla="*/ 1345307 h 1792982"/>
                <a:gd name="connsiteX24" fmla="*/ 381000 w 2558077"/>
                <a:gd name="connsiteY24" fmla="*/ 1792982 h 1792982"/>
                <a:gd name="connsiteX25" fmla="*/ 9525 w 2558077"/>
                <a:gd name="connsiteY25" fmla="*/ 1545332 h 1792982"/>
                <a:gd name="connsiteX0" fmla="*/ 9525 w 2558077"/>
                <a:gd name="connsiteY0" fmla="*/ 1545332 h 1792982"/>
                <a:gd name="connsiteX1" fmla="*/ 0 w 2558077"/>
                <a:gd name="connsiteY1" fmla="*/ 1388169 h 1792982"/>
                <a:gd name="connsiteX2" fmla="*/ 157163 w 2558077"/>
                <a:gd name="connsiteY2" fmla="*/ 1354832 h 1792982"/>
                <a:gd name="connsiteX3" fmla="*/ 252413 w 2558077"/>
                <a:gd name="connsiteY3" fmla="*/ 1316732 h 1792982"/>
                <a:gd name="connsiteX4" fmla="*/ 381000 w 2558077"/>
                <a:gd name="connsiteY4" fmla="*/ 1307207 h 1792982"/>
                <a:gd name="connsiteX5" fmla="*/ 461963 w 2558077"/>
                <a:gd name="connsiteY5" fmla="*/ 1302444 h 1792982"/>
                <a:gd name="connsiteX6" fmla="*/ 609600 w 2558077"/>
                <a:gd name="connsiteY6" fmla="*/ 1292919 h 1792982"/>
                <a:gd name="connsiteX7" fmla="*/ 685800 w 2558077"/>
                <a:gd name="connsiteY7" fmla="*/ 1259582 h 1792982"/>
                <a:gd name="connsiteX8" fmla="*/ 842963 w 2558077"/>
                <a:gd name="connsiteY8" fmla="*/ 1226244 h 1792982"/>
                <a:gd name="connsiteX9" fmla="*/ 981075 w 2558077"/>
                <a:gd name="connsiteY9" fmla="*/ 1197669 h 1792982"/>
                <a:gd name="connsiteX10" fmla="*/ 1176338 w 2558077"/>
                <a:gd name="connsiteY10" fmla="*/ 1173857 h 1792982"/>
                <a:gd name="connsiteX11" fmla="*/ 1381125 w 2558077"/>
                <a:gd name="connsiteY11" fmla="*/ 1088132 h 1792982"/>
                <a:gd name="connsiteX12" fmla="*/ 1552575 w 2558077"/>
                <a:gd name="connsiteY12" fmla="*/ 1011932 h 1792982"/>
                <a:gd name="connsiteX13" fmla="*/ 1704975 w 2558077"/>
                <a:gd name="connsiteY13" fmla="*/ 916682 h 1792982"/>
                <a:gd name="connsiteX14" fmla="*/ 1862138 w 2558077"/>
                <a:gd name="connsiteY14" fmla="*/ 788094 h 1792982"/>
                <a:gd name="connsiteX15" fmla="*/ 1943100 w 2558077"/>
                <a:gd name="connsiteY15" fmla="*/ 688082 h 1792982"/>
                <a:gd name="connsiteX16" fmla="*/ 2052638 w 2558077"/>
                <a:gd name="connsiteY16" fmla="*/ 616644 h 1792982"/>
                <a:gd name="connsiteX17" fmla="*/ 2157413 w 2558077"/>
                <a:gd name="connsiteY17" fmla="*/ 521394 h 1792982"/>
                <a:gd name="connsiteX18" fmla="*/ 2233613 w 2558077"/>
                <a:gd name="connsiteY18" fmla="*/ 426144 h 1792982"/>
                <a:gd name="connsiteX19" fmla="*/ 2309813 w 2558077"/>
                <a:gd name="connsiteY19" fmla="*/ 292794 h 1792982"/>
                <a:gd name="connsiteX20" fmla="*/ 2319338 w 2558077"/>
                <a:gd name="connsiteY20" fmla="*/ 183257 h 1792982"/>
                <a:gd name="connsiteX21" fmla="*/ 2436019 w 2558077"/>
                <a:gd name="connsiteY21" fmla="*/ 135631 h 1792982"/>
                <a:gd name="connsiteX22" fmla="*/ 2536031 w 2558077"/>
                <a:gd name="connsiteY22" fmla="*/ 80863 h 1792982"/>
                <a:gd name="connsiteX23" fmla="*/ 1981200 w 2558077"/>
                <a:gd name="connsiteY23" fmla="*/ 1345307 h 1792982"/>
                <a:gd name="connsiteX24" fmla="*/ 381000 w 2558077"/>
                <a:gd name="connsiteY24" fmla="*/ 1792982 h 1792982"/>
                <a:gd name="connsiteX25" fmla="*/ 9525 w 2558077"/>
                <a:gd name="connsiteY25" fmla="*/ 1545332 h 1792982"/>
                <a:gd name="connsiteX0" fmla="*/ 9525 w 2562641"/>
                <a:gd name="connsiteY0" fmla="*/ 1543280 h 1790930"/>
                <a:gd name="connsiteX1" fmla="*/ 0 w 2562641"/>
                <a:gd name="connsiteY1" fmla="*/ 1386117 h 1790930"/>
                <a:gd name="connsiteX2" fmla="*/ 157163 w 2562641"/>
                <a:gd name="connsiteY2" fmla="*/ 1352780 h 1790930"/>
                <a:gd name="connsiteX3" fmla="*/ 252413 w 2562641"/>
                <a:gd name="connsiteY3" fmla="*/ 1314680 h 1790930"/>
                <a:gd name="connsiteX4" fmla="*/ 381000 w 2562641"/>
                <a:gd name="connsiteY4" fmla="*/ 1305155 h 1790930"/>
                <a:gd name="connsiteX5" fmla="*/ 461963 w 2562641"/>
                <a:gd name="connsiteY5" fmla="*/ 1300392 h 1790930"/>
                <a:gd name="connsiteX6" fmla="*/ 609600 w 2562641"/>
                <a:gd name="connsiteY6" fmla="*/ 1290867 h 1790930"/>
                <a:gd name="connsiteX7" fmla="*/ 685800 w 2562641"/>
                <a:gd name="connsiteY7" fmla="*/ 1257530 h 1790930"/>
                <a:gd name="connsiteX8" fmla="*/ 842963 w 2562641"/>
                <a:gd name="connsiteY8" fmla="*/ 1224192 h 1790930"/>
                <a:gd name="connsiteX9" fmla="*/ 981075 w 2562641"/>
                <a:gd name="connsiteY9" fmla="*/ 1195617 h 1790930"/>
                <a:gd name="connsiteX10" fmla="*/ 1176338 w 2562641"/>
                <a:gd name="connsiteY10" fmla="*/ 1171805 h 1790930"/>
                <a:gd name="connsiteX11" fmla="*/ 1381125 w 2562641"/>
                <a:gd name="connsiteY11" fmla="*/ 1086080 h 1790930"/>
                <a:gd name="connsiteX12" fmla="*/ 1552575 w 2562641"/>
                <a:gd name="connsiteY12" fmla="*/ 1009880 h 1790930"/>
                <a:gd name="connsiteX13" fmla="*/ 1704975 w 2562641"/>
                <a:gd name="connsiteY13" fmla="*/ 914630 h 1790930"/>
                <a:gd name="connsiteX14" fmla="*/ 1862138 w 2562641"/>
                <a:gd name="connsiteY14" fmla="*/ 786042 h 1790930"/>
                <a:gd name="connsiteX15" fmla="*/ 1943100 w 2562641"/>
                <a:gd name="connsiteY15" fmla="*/ 686030 h 1790930"/>
                <a:gd name="connsiteX16" fmla="*/ 2052638 w 2562641"/>
                <a:gd name="connsiteY16" fmla="*/ 614592 h 1790930"/>
                <a:gd name="connsiteX17" fmla="*/ 2157413 w 2562641"/>
                <a:gd name="connsiteY17" fmla="*/ 519342 h 1790930"/>
                <a:gd name="connsiteX18" fmla="*/ 2233613 w 2562641"/>
                <a:gd name="connsiteY18" fmla="*/ 424092 h 1790930"/>
                <a:gd name="connsiteX19" fmla="*/ 2309813 w 2562641"/>
                <a:gd name="connsiteY19" fmla="*/ 290742 h 1790930"/>
                <a:gd name="connsiteX20" fmla="*/ 2319338 w 2562641"/>
                <a:gd name="connsiteY20" fmla="*/ 181205 h 1790930"/>
                <a:gd name="connsiteX21" fmla="*/ 2436019 w 2562641"/>
                <a:gd name="connsiteY21" fmla="*/ 133579 h 1790930"/>
                <a:gd name="connsiteX22" fmla="*/ 2536031 w 2562641"/>
                <a:gd name="connsiteY22" fmla="*/ 78811 h 1790930"/>
                <a:gd name="connsiteX23" fmla="*/ 1981200 w 2562641"/>
                <a:gd name="connsiteY23" fmla="*/ 1343255 h 1790930"/>
                <a:gd name="connsiteX24" fmla="*/ 381000 w 2562641"/>
                <a:gd name="connsiteY24" fmla="*/ 1790930 h 1790930"/>
                <a:gd name="connsiteX25" fmla="*/ 9525 w 2562641"/>
                <a:gd name="connsiteY25" fmla="*/ 1543280 h 1790930"/>
                <a:gd name="connsiteX0" fmla="*/ 9525 w 2539457"/>
                <a:gd name="connsiteY0" fmla="*/ 1495897 h 1743547"/>
                <a:gd name="connsiteX1" fmla="*/ 0 w 2539457"/>
                <a:gd name="connsiteY1" fmla="*/ 1338734 h 1743547"/>
                <a:gd name="connsiteX2" fmla="*/ 157163 w 2539457"/>
                <a:gd name="connsiteY2" fmla="*/ 1305397 h 1743547"/>
                <a:gd name="connsiteX3" fmla="*/ 252413 w 2539457"/>
                <a:gd name="connsiteY3" fmla="*/ 1267297 h 1743547"/>
                <a:gd name="connsiteX4" fmla="*/ 381000 w 2539457"/>
                <a:gd name="connsiteY4" fmla="*/ 1257772 h 1743547"/>
                <a:gd name="connsiteX5" fmla="*/ 461963 w 2539457"/>
                <a:gd name="connsiteY5" fmla="*/ 1253009 h 1743547"/>
                <a:gd name="connsiteX6" fmla="*/ 609600 w 2539457"/>
                <a:gd name="connsiteY6" fmla="*/ 1243484 h 1743547"/>
                <a:gd name="connsiteX7" fmla="*/ 685800 w 2539457"/>
                <a:gd name="connsiteY7" fmla="*/ 1210147 h 1743547"/>
                <a:gd name="connsiteX8" fmla="*/ 842963 w 2539457"/>
                <a:gd name="connsiteY8" fmla="*/ 1176809 h 1743547"/>
                <a:gd name="connsiteX9" fmla="*/ 981075 w 2539457"/>
                <a:gd name="connsiteY9" fmla="*/ 1148234 h 1743547"/>
                <a:gd name="connsiteX10" fmla="*/ 1176338 w 2539457"/>
                <a:gd name="connsiteY10" fmla="*/ 1124422 h 1743547"/>
                <a:gd name="connsiteX11" fmla="*/ 1381125 w 2539457"/>
                <a:gd name="connsiteY11" fmla="*/ 1038697 h 1743547"/>
                <a:gd name="connsiteX12" fmla="*/ 1552575 w 2539457"/>
                <a:gd name="connsiteY12" fmla="*/ 962497 h 1743547"/>
                <a:gd name="connsiteX13" fmla="*/ 1704975 w 2539457"/>
                <a:gd name="connsiteY13" fmla="*/ 867247 h 1743547"/>
                <a:gd name="connsiteX14" fmla="*/ 1862138 w 2539457"/>
                <a:gd name="connsiteY14" fmla="*/ 738659 h 1743547"/>
                <a:gd name="connsiteX15" fmla="*/ 1943100 w 2539457"/>
                <a:gd name="connsiteY15" fmla="*/ 638647 h 1743547"/>
                <a:gd name="connsiteX16" fmla="*/ 2052638 w 2539457"/>
                <a:gd name="connsiteY16" fmla="*/ 567209 h 1743547"/>
                <a:gd name="connsiteX17" fmla="*/ 2157413 w 2539457"/>
                <a:gd name="connsiteY17" fmla="*/ 471959 h 1743547"/>
                <a:gd name="connsiteX18" fmla="*/ 2233613 w 2539457"/>
                <a:gd name="connsiteY18" fmla="*/ 376709 h 1743547"/>
                <a:gd name="connsiteX19" fmla="*/ 2309813 w 2539457"/>
                <a:gd name="connsiteY19" fmla="*/ 243359 h 1743547"/>
                <a:gd name="connsiteX20" fmla="*/ 2319338 w 2539457"/>
                <a:gd name="connsiteY20" fmla="*/ 133822 h 1743547"/>
                <a:gd name="connsiteX21" fmla="*/ 2436019 w 2539457"/>
                <a:gd name="connsiteY21" fmla="*/ 86196 h 1743547"/>
                <a:gd name="connsiteX22" fmla="*/ 2509837 w 2539457"/>
                <a:gd name="connsiteY22" fmla="*/ 90960 h 1743547"/>
                <a:gd name="connsiteX23" fmla="*/ 1981200 w 2539457"/>
                <a:gd name="connsiteY23" fmla="*/ 1295872 h 1743547"/>
                <a:gd name="connsiteX24" fmla="*/ 381000 w 2539457"/>
                <a:gd name="connsiteY24" fmla="*/ 1743547 h 1743547"/>
                <a:gd name="connsiteX25" fmla="*/ 9525 w 2539457"/>
                <a:gd name="connsiteY25" fmla="*/ 1495897 h 1743547"/>
                <a:gd name="connsiteX0" fmla="*/ 9525 w 2539457"/>
                <a:gd name="connsiteY0" fmla="*/ 1495897 h 1743547"/>
                <a:gd name="connsiteX1" fmla="*/ 0 w 2539457"/>
                <a:gd name="connsiteY1" fmla="*/ 1338734 h 1743547"/>
                <a:gd name="connsiteX2" fmla="*/ 157163 w 2539457"/>
                <a:gd name="connsiteY2" fmla="*/ 1305397 h 1743547"/>
                <a:gd name="connsiteX3" fmla="*/ 252413 w 2539457"/>
                <a:gd name="connsiteY3" fmla="*/ 1267297 h 1743547"/>
                <a:gd name="connsiteX4" fmla="*/ 381000 w 2539457"/>
                <a:gd name="connsiteY4" fmla="*/ 1257772 h 1743547"/>
                <a:gd name="connsiteX5" fmla="*/ 461963 w 2539457"/>
                <a:gd name="connsiteY5" fmla="*/ 1253009 h 1743547"/>
                <a:gd name="connsiteX6" fmla="*/ 609600 w 2539457"/>
                <a:gd name="connsiteY6" fmla="*/ 1243484 h 1743547"/>
                <a:gd name="connsiteX7" fmla="*/ 685800 w 2539457"/>
                <a:gd name="connsiteY7" fmla="*/ 1210147 h 1743547"/>
                <a:gd name="connsiteX8" fmla="*/ 842963 w 2539457"/>
                <a:gd name="connsiteY8" fmla="*/ 1176809 h 1743547"/>
                <a:gd name="connsiteX9" fmla="*/ 981075 w 2539457"/>
                <a:gd name="connsiteY9" fmla="*/ 1148234 h 1743547"/>
                <a:gd name="connsiteX10" fmla="*/ 1176338 w 2539457"/>
                <a:gd name="connsiteY10" fmla="*/ 1124422 h 1743547"/>
                <a:gd name="connsiteX11" fmla="*/ 1381125 w 2539457"/>
                <a:gd name="connsiteY11" fmla="*/ 1038697 h 1743547"/>
                <a:gd name="connsiteX12" fmla="*/ 1552575 w 2539457"/>
                <a:gd name="connsiteY12" fmla="*/ 962497 h 1743547"/>
                <a:gd name="connsiteX13" fmla="*/ 1704975 w 2539457"/>
                <a:gd name="connsiteY13" fmla="*/ 867247 h 1743547"/>
                <a:gd name="connsiteX14" fmla="*/ 1862138 w 2539457"/>
                <a:gd name="connsiteY14" fmla="*/ 738659 h 1743547"/>
                <a:gd name="connsiteX15" fmla="*/ 1952625 w 2539457"/>
                <a:gd name="connsiteY15" fmla="*/ 660079 h 1743547"/>
                <a:gd name="connsiteX16" fmla="*/ 2052638 w 2539457"/>
                <a:gd name="connsiteY16" fmla="*/ 567209 h 1743547"/>
                <a:gd name="connsiteX17" fmla="*/ 2157413 w 2539457"/>
                <a:gd name="connsiteY17" fmla="*/ 471959 h 1743547"/>
                <a:gd name="connsiteX18" fmla="*/ 2233613 w 2539457"/>
                <a:gd name="connsiteY18" fmla="*/ 376709 h 1743547"/>
                <a:gd name="connsiteX19" fmla="*/ 2309813 w 2539457"/>
                <a:gd name="connsiteY19" fmla="*/ 243359 h 1743547"/>
                <a:gd name="connsiteX20" fmla="*/ 2319338 w 2539457"/>
                <a:gd name="connsiteY20" fmla="*/ 133822 h 1743547"/>
                <a:gd name="connsiteX21" fmla="*/ 2436019 w 2539457"/>
                <a:gd name="connsiteY21" fmla="*/ 86196 h 1743547"/>
                <a:gd name="connsiteX22" fmla="*/ 2509837 w 2539457"/>
                <a:gd name="connsiteY22" fmla="*/ 90960 h 1743547"/>
                <a:gd name="connsiteX23" fmla="*/ 1981200 w 2539457"/>
                <a:gd name="connsiteY23" fmla="*/ 1295872 h 1743547"/>
                <a:gd name="connsiteX24" fmla="*/ 381000 w 2539457"/>
                <a:gd name="connsiteY24" fmla="*/ 1743547 h 1743547"/>
                <a:gd name="connsiteX25" fmla="*/ 9525 w 2539457"/>
                <a:gd name="connsiteY25" fmla="*/ 1495897 h 1743547"/>
                <a:gd name="connsiteX0" fmla="*/ 9525 w 2539136"/>
                <a:gd name="connsiteY0" fmla="*/ 1495897 h 1743547"/>
                <a:gd name="connsiteX1" fmla="*/ 0 w 2539136"/>
                <a:gd name="connsiteY1" fmla="*/ 1338734 h 1743547"/>
                <a:gd name="connsiteX2" fmla="*/ 157163 w 2539136"/>
                <a:gd name="connsiteY2" fmla="*/ 1305397 h 1743547"/>
                <a:gd name="connsiteX3" fmla="*/ 252413 w 2539136"/>
                <a:gd name="connsiteY3" fmla="*/ 1267297 h 1743547"/>
                <a:gd name="connsiteX4" fmla="*/ 381000 w 2539136"/>
                <a:gd name="connsiteY4" fmla="*/ 1257772 h 1743547"/>
                <a:gd name="connsiteX5" fmla="*/ 461963 w 2539136"/>
                <a:gd name="connsiteY5" fmla="*/ 1253009 h 1743547"/>
                <a:gd name="connsiteX6" fmla="*/ 609600 w 2539136"/>
                <a:gd name="connsiteY6" fmla="*/ 1243484 h 1743547"/>
                <a:gd name="connsiteX7" fmla="*/ 685800 w 2539136"/>
                <a:gd name="connsiteY7" fmla="*/ 1210147 h 1743547"/>
                <a:gd name="connsiteX8" fmla="*/ 842963 w 2539136"/>
                <a:gd name="connsiteY8" fmla="*/ 1176809 h 1743547"/>
                <a:gd name="connsiteX9" fmla="*/ 981075 w 2539136"/>
                <a:gd name="connsiteY9" fmla="*/ 1148234 h 1743547"/>
                <a:gd name="connsiteX10" fmla="*/ 1176338 w 2539136"/>
                <a:gd name="connsiteY10" fmla="*/ 1124422 h 1743547"/>
                <a:gd name="connsiteX11" fmla="*/ 1381125 w 2539136"/>
                <a:gd name="connsiteY11" fmla="*/ 1038697 h 1743547"/>
                <a:gd name="connsiteX12" fmla="*/ 1552575 w 2539136"/>
                <a:gd name="connsiteY12" fmla="*/ 962497 h 1743547"/>
                <a:gd name="connsiteX13" fmla="*/ 1704975 w 2539136"/>
                <a:gd name="connsiteY13" fmla="*/ 867247 h 1743547"/>
                <a:gd name="connsiteX14" fmla="*/ 1862138 w 2539136"/>
                <a:gd name="connsiteY14" fmla="*/ 738659 h 1743547"/>
                <a:gd name="connsiteX15" fmla="*/ 1952625 w 2539136"/>
                <a:gd name="connsiteY15" fmla="*/ 660079 h 1743547"/>
                <a:gd name="connsiteX16" fmla="*/ 2052638 w 2539136"/>
                <a:gd name="connsiteY16" fmla="*/ 567209 h 1743547"/>
                <a:gd name="connsiteX17" fmla="*/ 2157413 w 2539136"/>
                <a:gd name="connsiteY17" fmla="*/ 471959 h 1743547"/>
                <a:gd name="connsiteX18" fmla="*/ 2233613 w 2539136"/>
                <a:gd name="connsiteY18" fmla="*/ 376709 h 1743547"/>
                <a:gd name="connsiteX19" fmla="*/ 2309813 w 2539136"/>
                <a:gd name="connsiteY19" fmla="*/ 243359 h 1743547"/>
                <a:gd name="connsiteX20" fmla="*/ 2333625 w 2539136"/>
                <a:gd name="connsiteY20" fmla="*/ 133822 h 1743547"/>
                <a:gd name="connsiteX21" fmla="*/ 2436019 w 2539136"/>
                <a:gd name="connsiteY21" fmla="*/ 86196 h 1743547"/>
                <a:gd name="connsiteX22" fmla="*/ 2509837 w 2539136"/>
                <a:gd name="connsiteY22" fmla="*/ 90960 h 1743547"/>
                <a:gd name="connsiteX23" fmla="*/ 1981200 w 2539136"/>
                <a:gd name="connsiteY23" fmla="*/ 1295872 h 1743547"/>
                <a:gd name="connsiteX24" fmla="*/ 381000 w 2539136"/>
                <a:gd name="connsiteY24" fmla="*/ 1743547 h 1743547"/>
                <a:gd name="connsiteX25" fmla="*/ 9525 w 2539136"/>
                <a:gd name="connsiteY25" fmla="*/ 1495897 h 17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39136" h="1743547">
                  <a:moveTo>
                    <a:pt x="9525" y="1495897"/>
                  </a:moveTo>
                  <a:lnTo>
                    <a:pt x="0" y="1338734"/>
                  </a:lnTo>
                  <a:cubicBezTo>
                    <a:pt x="24606" y="1306984"/>
                    <a:pt x="115094" y="1317303"/>
                    <a:pt x="157163" y="1305397"/>
                  </a:cubicBezTo>
                  <a:cubicBezTo>
                    <a:pt x="199232" y="1293491"/>
                    <a:pt x="209551" y="1270472"/>
                    <a:pt x="252413" y="1267297"/>
                  </a:cubicBezTo>
                  <a:lnTo>
                    <a:pt x="381000" y="1257772"/>
                  </a:lnTo>
                  <a:lnTo>
                    <a:pt x="461963" y="1253009"/>
                  </a:lnTo>
                  <a:cubicBezTo>
                    <a:pt x="500063" y="1250628"/>
                    <a:pt x="572294" y="1250628"/>
                    <a:pt x="609600" y="1243484"/>
                  </a:cubicBezTo>
                  <a:cubicBezTo>
                    <a:pt x="646906" y="1236340"/>
                    <a:pt x="633412" y="1221260"/>
                    <a:pt x="685800" y="1210147"/>
                  </a:cubicBezTo>
                  <a:lnTo>
                    <a:pt x="842963" y="1176809"/>
                  </a:lnTo>
                  <a:cubicBezTo>
                    <a:pt x="892175" y="1166490"/>
                    <a:pt x="915987" y="1156171"/>
                    <a:pt x="981075" y="1148234"/>
                  </a:cubicBezTo>
                  <a:lnTo>
                    <a:pt x="1176338" y="1124422"/>
                  </a:lnTo>
                  <a:cubicBezTo>
                    <a:pt x="1243013" y="1106166"/>
                    <a:pt x="1323975" y="1064097"/>
                    <a:pt x="1381125" y="1038697"/>
                  </a:cubicBezTo>
                  <a:lnTo>
                    <a:pt x="1552575" y="962497"/>
                  </a:lnTo>
                  <a:cubicBezTo>
                    <a:pt x="1606550" y="933922"/>
                    <a:pt x="1652587" y="910110"/>
                    <a:pt x="1704975" y="867247"/>
                  </a:cubicBezTo>
                  <a:lnTo>
                    <a:pt x="1862138" y="738659"/>
                  </a:lnTo>
                  <a:cubicBezTo>
                    <a:pt x="1903413" y="704131"/>
                    <a:pt x="1916112" y="683892"/>
                    <a:pt x="1952625" y="660079"/>
                  </a:cubicBezTo>
                  <a:lnTo>
                    <a:pt x="2052638" y="567209"/>
                  </a:lnTo>
                  <a:cubicBezTo>
                    <a:pt x="2086769" y="535856"/>
                    <a:pt x="2132013" y="503709"/>
                    <a:pt x="2157413" y="471959"/>
                  </a:cubicBezTo>
                  <a:lnTo>
                    <a:pt x="2233613" y="376709"/>
                  </a:lnTo>
                  <a:cubicBezTo>
                    <a:pt x="2259013" y="338609"/>
                    <a:pt x="2293144" y="283840"/>
                    <a:pt x="2309813" y="243359"/>
                  </a:cubicBezTo>
                  <a:cubicBezTo>
                    <a:pt x="2326482" y="202878"/>
                    <a:pt x="2325688" y="170334"/>
                    <a:pt x="2333625" y="133822"/>
                  </a:cubicBezTo>
                  <a:cubicBezTo>
                    <a:pt x="2354262" y="106438"/>
                    <a:pt x="2406650" y="93340"/>
                    <a:pt x="2436019" y="86196"/>
                  </a:cubicBezTo>
                  <a:cubicBezTo>
                    <a:pt x="2465388" y="79052"/>
                    <a:pt x="2596777" y="-107173"/>
                    <a:pt x="2509837" y="90960"/>
                  </a:cubicBezTo>
                  <a:lnTo>
                    <a:pt x="1981200" y="1295872"/>
                  </a:lnTo>
                  <a:lnTo>
                    <a:pt x="381000" y="1743547"/>
                  </a:lnTo>
                  <a:lnTo>
                    <a:pt x="9525" y="1495897"/>
                  </a:lnTo>
                  <a:close/>
                </a:path>
              </a:pathLst>
            </a:custGeom>
            <a:solidFill>
              <a:srgbClr val="7599B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175"/>
            <p:cNvSpPr/>
            <p:nvPr/>
          </p:nvSpPr>
          <p:spPr>
            <a:xfrm>
              <a:off x="4783795" y="2574197"/>
              <a:ext cx="2523066" cy="1485900"/>
            </a:xfrm>
            <a:custGeom>
              <a:avLst/>
              <a:gdLst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38" fmla="*/ 1532466 w 2523066"/>
                <a:gd name="connsiteY38" fmla="*/ 457200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37" fmla="*/ 1380066 w 2523066"/>
                <a:gd name="connsiteY37" fmla="*/ 2836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36" fmla="*/ 1392766 w 2523066"/>
                <a:gd name="connsiteY36" fmla="*/ 2455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519766 w 2523066"/>
                <a:gd name="connsiteY34" fmla="*/ 76200 h 1485900"/>
                <a:gd name="connsiteX35" fmla="*/ 1439333 w 2523066"/>
                <a:gd name="connsiteY35" fmla="*/ 131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34" fmla="*/ 1439333 w 2523066"/>
                <a:gd name="connsiteY34" fmla="*/ 131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33" fmla="*/ 1600200 w 2523066"/>
                <a:gd name="connsiteY33" fmla="*/ 296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17133 w 2523066"/>
                <a:gd name="connsiteY32" fmla="*/ 4234 h 1485900"/>
                <a:gd name="connsiteX0" fmla="*/ 1701800 w 2523066"/>
                <a:gd name="connsiteY0" fmla="*/ 0 h 1485900"/>
                <a:gd name="connsiteX1" fmla="*/ 1579033 w 2523066"/>
                <a:gd name="connsiteY1" fmla="*/ 46567 h 1485900"/>
                <a:gd name="connsiteX2" fmla="*/ 1507066 w 2523066"/>
                <a:gd name="connsiteY2" fmla="*/ 80434 h 1485900"/>
                <a:gd name="connsiteX3" fmla="*/ 1439333 w 2523066"/>
                <a:gd name="connsiteY3" fmla="*/ 152400 h 1485900"/>
                <a:gd name="connsiteX4" fmla="*/ 1380066 w 2523066"/>
                <a:gd name="connsiteY4" fmla="*/ 241300 h 1485900"/>
                <a:gd name="connsiteX5" fmla="*/ 1540933 w 2523066"/>
                <a:gd name="connsiteY5" fmla="*/ 461434 h 1485900"/>
                <a:gd name="connsiteX6" fmla="*/ 1621366 w 2523066"/>
                <a:gd name="connsiteY6" fmla="*/ 601134 h 1485900"/>
                <a:gd name="connsiteX7" fmla="*/ 1579033 w 2523066"/>
                <a:gd name="connsiteY7" fmla="*/ 690034 h 1485900"/>
                <a:gd name="connsiteX8" fmla="*/ 1485900 w 2523066"/>
                <a:gd name="connsiteY8" fmla="*/ 745067 h 1485900"/>
                <a:gd name="connsiteX9" fmla="*/ 1320800 w 2523066"/>
                <a:gd name="connsiteY9" fmla="*/ 702734 h 1485900"/>
                <a:gd name="connsiteX10" fmla="*/ 1202266 w 2523066"/>
                <a:gd name="connsiteY10" fmla="*/ 639234 h 1485900"/>
                <a:gd name="connsiteX11" fmla="*/ 1079500 w 2523066"/>
                <a:gd name="connsiteY11" fmla="*/ 546100 h 1485900"/>
                <a:gd name="connsiteX12" fmla="*/ 1032933 w 2523066"/>
                <a:gd name="connsiteY12" fmla="*/ 537634 h 1485900"/>
                <a:gd name="connsiteX13" fmla="*/ 1066800 w 2523066"/>
                <a:gd name="connsiteY13" fmla="*/ 635000 h 1485900"/>
                <a:gd name="connsiteX14" fmla="*/ 1117600 w 2523066"/>
                <a:gd name="connsiteY14" fmla="*/ 762000 h 1485900"/>
                <a:gd name="connsiteX15" fmla="*/ 1062566 w 2523066"/>
                <a:gd name="connsiteY15" fmla="*/ 825500 h 1485900"/>
                <a:gd name="connsiteX16" fmla="*/ 922866 w 2523066"/>
                <a:gd name="connsiteY16" fmla="*/ 770467 h 1485900"/>
                <a:gd name="connsiteX17" fmla="*/ 719666 w 2523066"/>
                <a:gd name="connsiteY17" fmla="*/ 626534 h 1485900"/>
                <a:gd name="connsiteX18" fmla="*/ 630766 w 2523066"/>
                <a:gd name="connsiteY18" fmla="*/ 499534 h 1485900"/>
                <a:gd name="connsiteX19" fmla="*/ 596900 w 2523066"/>
                <a:gd name="connsiteY19" fmla="*/ 427567 h 1485900"/>
                <a:gd name="connsiteX20" fmla="*/ 499533 w 2523066"/>
                <a:gd name="connsiteY20" fmla="*/ 440267 h 1485900"/>
                <a:gd name="connsiteX21" fmla="*/ 406400 w 2523066"/>
                <a:gd name="connsiteY21" fmla="*/ 364067 h 1485900"/>
                <a:gd name="connsiteX22" fmla="*/ 334433 w 2523066"/>
                <a:gd name="connsiteY22" fmla="*/ 279400 h 1485900"/>
                <a:gd name="connsiteX23" fmla="*/ 283633 w 2523066"/>
                <a:gd name="connsiteY23" fmla="*/ 224367 h 1485900"/>
                <a:gd name="connsiteX24" fmla="*/ 182033 w 2523066"/>
                <a:gd name="connsiteY24" fmla="*/ 152400 h 1485900"/>
                <a:gd name="connsiteX25" fmla="*/ 110066 w 2523066"/>
                <a:gd name="connsiteY25" fmla="*/ 131234 h 1485900"/>
                <a:gd name="connsiteX26" fmla="*/ 67733 w 2523066"/>
                <a:gd name="connsiteY26" fmla="*/ 127000 h 1485900"/>
                <a:gd name="connsiteX27" fmla="*/ 0 w 2523066"/>
                <a:gd name="connsiteY27" fmla="*/ 169334 h 1485900"/>
                <a:gd name="connsiteX28" fmla="*/ 630766 w 2523066"/>
                <a:gd name="connsiteY28" fmla="*/ 884767 h 1485900"/>
                <a:gd name="connsiteX29" fmla="*/ 1608666 w 2523066"/>
                <a:gd name="connsiteY29" fmla="*/ 1485900 h 1485900"/>
                <a:gd name="connsiteX30" fmla="*/ 2523066 w 2523066"/>
                <a:gd name="connsiteY30" fmla="*/ 635000 h 1485900"/>
                <a:gd name="connsiteX31" fmla="*/ 1955800 w 2523066"/>
                <a:gd name="connsiteY31" fmla="*/ 76200 h 1485900"/>
                <a:gd name="connsiteX32" fmla="*/ 1655233 w 2523066"/>
                <a:gd name="connsiteY32" fmla="*/ 16934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23066" h="1485900">
                  <a:moveTo>
                    <a:pt x="1701800" y="0"/>
                  </a:moveTo>
                  <a:cubicBezTo>
                    <a:pt x="1660878" y="15522"/>
                    <a:pt x="1611489" y="33161"/>
                    <a:pt x="1579033" y="46567"/>
                  </a:cubicBezTo>
                  <a:cubicBezTo>
                    <a:pt x="1546577" y="59973"/>
                    <a:pt x="1530349" y="62795"/>
                    <a:pt x="1507066" y="80434"/>
                  </a:cubicBezTo>
                  <a:cubicBezTo>
                    <a:pt x="1483783" y="98073"/>
                    <a:pt x="1460500" y="125589"/>
                    <a:pt x="1439333" y="152400"/>
                  </a:cubicBezTo>
                  <a:cubicBezTo>
                    <a:pt x="1418166" y="179211"/>
                    <a:pt x="1363133" y="189794"/>
                    <a:pt x="1380066" y="241300"/>
                  </a:cubicBezTo>
                  <a:cubicBezTo>
                    <a:pt x="1396999" y="292806"/>
                    <a:pt x="1500716" y="401462"/>
                    <a:pt x="1540933" y="461434"/>
                  </a:cubicBezTo>
                  <a:cubicBezTo>
                    <a:pt x="1581150" y="521406"/>
                    <a:pt x="1615016" y="563034"/>
                    <a:pt x="1621366" y="601134"/>
                  </a:cubicBezTo>
                  <a:cubicBezTo>
                    <a:pt x="1627716" y="639234"/>
                    <a:pt x="1601611" y="666045"/>
                    <a:pt x="1579033" y="690034"/>
                  </a:cubicBezTo>
                  <a:cubicBezTo>
                    <a:pt x="1556455" y="714023"/>
                    <a:pt x="1528939" y="742950"/>
                    <a:pt x="1485900" y="745067"/>
                  </a:cubicBezTo>
                  <a:cubicBezTo>
                    <a:pt x="1442861" y="747184"/>
                    <a:pt x="1368072" y="720373"/>
                    <a:pt x="1320800" y="702734"/>
                  </a:cubicBezTo>
                  <a:cubicBezTo>
                    <a:pt x="1273528" y="685095"/>
                    <a:pt x="1242483" y="665340"/>
                    <a:pt x="1202266" y="639234"/>
                  </a:cubicBezTo>
                  <a:cubicBezTo>
                    <a:pt x="1162049" y="613128"/>
                    <a:pt x="1107722" y="563033"/>
                    <a:pt x="1079500" y="546100"/>
                  </a:cubicBezTo>
                  <a:cubicBezTo>
                    <a:pt x="1051278" y="529167"/>
                    <a:pt x="1035050" y="522817"/>
                    <a:pt x="1032933" y="537634"/>
                  </a:cubicBezTo>
                  <a:cubicBezTo>
                    <a:pt x="1030816" y="552451"/>
                    <a:pt x="1052689" y="597606"/>
                    <a:pt x="1066800" y="635000"/>
                  </a:cubicBezTo>
                  <a:cubicBezTo>
                    <a:pt x="1080911" y="672394"/>
                    <a:pt x="1118306" y="730250"/>
                    <a:pt x="1117600" y="762000"/>
                  </a:cubicBezTo>
                  <a:cubicBezTo>
                    <a:pt x="1116894" y="793750"/>
                    <a:pt x="1095022" y="824089"/>
                    <a:pt x="1062566" y="825500"/>
                  </a:cubicBezTo>
                  <a:cubicBezTo>
                    <a:pt x="1030110" y="826911"/>
                    <a:pt x="980016" y="803628"/>
                    <a:pt x="922866" y="770467"/>
                  </a:cubicBezTo>
                  <a:cubicBezTo>
                    <a:pt x="865716" y="737306"/>
                    <a:pt x="768349" y="671689"/>
                    <a:pt x="719666" y="626534"/>
                  </a:cubicBezTo>
                  <a:cubicBezTo>
                    <a:pt x="670983" y="581379"/>
                    <a:pt x="651227" y="532695"/>
                    <a:pt x="630766" y="499534"/>
                  </a:cubicBezTo>
                  <a:cubicBezTo>
                    <a:pt x="610305" y="466373"/>
                    <a:pt x="618772" y="437445"/>
                    <a:pt x="596900" y="427567"/>
                  </a:cubicBezTo>
                  <a:cubicBezTo>
                    <a:pt x="575028" y="417689"/>
                    <a:pt x="531283" y="450850"/>
                    <a:pt x="499533" y="440267"/>
                  </a:cubicBezTo>
                  <a:cubicBezTo>
                    <a:pt x="467783" y="429684"/>
                    <a:pt x="433917" y="390878"/>
                    <a:pt x="406400" y="364067"/>
                  </a:cubicBezTo>
                  <a:cubicBezTo>
                    <a:pt x="378883" y="337256"/>
                    <a:pt x="354894" y="302683"/>
                    <a:pt x="334433" y="279400"/>
                  </a:cubicBezTo>
                  <a:cubicBezTo>
                    <a:pt x="313972" y="256117"/>
                    <a:pt x="309033" y="245534"/>
                    <a:pt x="283633" y="224367"/>
                  </a:cubicBezTo>
                  <a:cubicBezTo>
                    <a:pt x="258233" y="203200"/>
                    <a:pt x="210961" y="167922"/>
                    <a:pt x="182033" y="152400"/>
                  </a:cubicBezTo>
                  <a:cubicBezTo>
                    <a:pt x="153105" y="136878"/>
                    <a:pt x="129116" y="135467"/>
                    <a:pt x="110066" y="131234"/>
                  </a:cubicBezTo>
                  <a:cubicBezTo>
                    <a:pt x="91016" y="127001"/>
                    <a:pt x="86077" y="120650"/>
                    <a:pt x="67733" y="127000"/>
                  </a:cubicBezTo>
                  <a:lnTo>
                    <a:pt x="0" y="169334"/>
                  </a:lnTo>
                  <a:lnTo>
                    <a:pt x="630766" y="884767"/>
                  </a:lnTo>
                  <a:lnTo>
                    <a:pt x="1608666" y="1485900"/>
                  </a:lnTo>
                  <a:lnTo>
                    <a:pt x="2523066" y="635000"/>
                  </a:lnTo>
                  <a:lnTo>
                    <a:pt x="1955800" y="76200"/>
                  </a:lnTo>
                  <a:lnTo>
                    <a:pt x="1655233" y="16934"/>
                  </a:lnTo>
                </a:path>
              </a:pathLst>
            </a:custGeom>
            <a:solidFill>
              <a:srgbClr val="7599B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176"/>
            <p:cNvSpPr/>
            <p:nvPr/>
          </p:nvSpPr>
          <p:spPr>
            <a:xfrm>
              <a:off x="470028" y="2394987"/>
              <a:ext cx="6862233" cy="2278944"/>
            </a:xfrm>
            <a:custGeom>
              <a:avLst/>
              <a:gdLst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095500 h 2269067"/>
                <a:gd name="connsiteX1" fmla="*/ 16933 w 6862233"/>
                <a:gd name="connsiteY1" fmla="*/ 1947333 h 2269067"/>
                <a:gd name="connsiteX2" fmla="*/ 76200 w 6862233"/>
                <a:gd name="connsiteY2" fmla="*/ 1905000 h 2269067"/>
                <a:gd name="connsiteX3" fmla="*/ 169333 w 6862233"/>
                <a:gd name="connsiteY3" fmla="*/ 1888067 h 2269067"/>
                <a:gd name="connsiteX4" fmla="*/ 275167 w 6862233"/>
                <a:gd name="connsiteY4" fmla="*/ 1871133 h 2269067"/>
                <a:gd name="connsiteX5" fmla="*/ 385233 w 6862233"/>
                <a:gd name="connsiteY5" fmla="*/ 1828800 h 2269067"/>
                <a:gd name="connsiteX6" fmla="*/ 508000 w 6862233"/>
                <a:gd name="connsiteY6" fmla="*/ 1833033 h 2269067"/>
                <a:gd name="connsiteX7" fmla="*/ 643467 w 6862233"/>
                <a:gd name="connsiteY7" fmla="*/ 1811867 h 2269067"/>
                <a:gd name="connsiteX8" fmla="*/ 872067 w 6862233"/>
                <a:gd name="connsiteY8" fmla="*/ 1773767 h 2269067"/>
                <a:gd name="connsiteX9" fmla="*/ 1058333 w 6862233"/>
                <a:gd name="connsiteY9" fmla="*/ 1748367 h 2269067"/>
                <a:gd name="connsiteX10" fmla="*/ 1320800 w 6862233"/>
                <a:gd name="connsiteY10" fmla="*/ 1667933 h 2269067"/>
                <a:gd name="connsiteX11" fmla="*/ 1557867 w 6862233"/>
                <a:gd name="connsiteY11" fmla="*/ 1574800 h 2269067"/>
                <a:gd name="connsiteX12" fmla="*/ 1778000 w 6862233"/>
                <a:gd name="connsiteY12" fmla="*/ 1464733 h 2269067"/>
                <a:gd name="connsiteX13" fmla="*/ 1976967 w 6862233"/>
                <a:gd name="connsiteY13" fmla="*/ 1333500 h 2269067"/>
                <a:gd name="connsiteX14" fmla="*/ 2120900 w 6862233"/>
                <a:gd name="connsiteY14" fmla="*/ 1198033 h 2269067"/>
                <a:gd name="connsiteX15" fmla="*/ 2260600 w 6862233"/>
                <a:gd name="connsiteY15" fmla="*/ 1020233 h 2269067"/>
                <a:gd name="connsiteX16" fmla="*/ 2366433 w 6862233"/>
                <a:gd name="connsiteY16" fmla="*/ 863600 h 2269067"/>
                <a:gd name="connsiteX17" fmla="*/ 2421467 w 6862233"/>
                <a:gd name="connsiteY17" fmla="*/ 711200 h 2269067"/>
                <a:gd name="connsiteX18" fmla="*/ 2468033 w 6862233"/>
                <a:gd name="connsiteY18" fmla="*/ 596900 h 2269067"/>
                <a:gd name="connsiteX19" fmla="*/ 2510367 w 6862233"/>
                <a:gd name="connsiteY19" fmla="*/ 465667 h 2269067"/>
                <a:gd name="connsiteX20" fmla="*/ 2527300 w 6862233"/>
                <a:gd name="connsiteY20" fmla="*/ 431800 h 2269067"/>
                <a:gd name="connsiteX21" fmla="*/ 2556933 w 6862233"/>
                <a:gd name="connsiteY21" fmla="*/ 457200 h 2269067"/>
                <a:gd name="connsiteX22" fmla="*/ 2595033 w 6862233"/>
                <a:gd name="connsiteY22" fmla="*/ 461433 h 2269067"/>
                <a:gd name="connsiteX23" fmla="*/ 2650067 w 6862233"/>
                <a:gd name="connsiteY23" fmla="*/ 359833 h 2269067"/>
                <a:gd name="connsiteX24" fmla="*/ 2747433 w 6862233"/>
                <a:gd name="connsiteY24" fmla="*/ 292100 h 2269067"/>
                <a:gd name="connsiteX25" fmla="*/ 2857500 w 6862233"/>
                <a:gd name="connsiteY25" fmla="*/ 224367 h 2269067"/>
                <a:gd name="connsiteX26" fmla="*/ 2959100 w 6862233"/>
                <a:gd name="connsiteY26" fmla="*/ 173567 h 2269067"/>
                <a:gd name="connsiteX27" fmla="*/ 3035300 w 6862233"/>
                <a:gd name="connsiteY27" fmla="*/ 135467 h 2269067"/>
                <a:gd name="connsiteX28" fmla="*/ 3111500 w 6862233"/>
                <a:gd name="connsiteY28" fmla="*/ 101600 h 2269067"/>
                <a:gd name="connsiteX29" fmla="*/ 3200400 w 6862233"/>
                <a:gd name="connsiteY29" fmla="*/ 88900 h 2269067"/>
                <a:gd name="connsiteX30" fmla="*/ 3302000 w 6862233"/>
                <a:gd name="connsiteY30" fmla="*/ 101600 h 2269067"/>
                <a:gd name="connsiteX31" fmla="*/ 3386667 w 6862233"/>
                <a:gd name="connsiteY31" fmla="*/ 118533 h 2269067"/>
                <a:gd name="connsiteX32" fmla="*/ 3462867 w 6862233"/>
                <a:gd name="connsiteY32" fmla="*/ 84667 h 2269067"/>
                <a:gd name="connsiteX33" fmla="*/ 3632200 w 6862233"/>
                <a:gd name="connsiteY33" fmla="*/ 50800 h 2269067"/>
                <a:gd name="connsiteX34" fmla="*/ 3738033 w 6862233"/>
                <a:gd name="connsiteY34" fmla="*/ 38100 h 2269067"/>
                <a:gd name="connsiteX35" fmla="*/ 3860800 w 6862233"/>
                <a:gd name="connsiteY35" fmla="*/ 16933 h 2269067"/>
                <a:gd name="connsiteX36" fmla="*/ 3953933 w 6862233"/>
                <a:gd name="connsiteY36" fmla="*/ 0 h 2269067"/>
                <a:gd name="connsiteX37" fmla="*/ 4008967 w 6862233"/>
                <a:gd name="connsiteY37" fmla="*/ 8467 h 2269067"/>
                <a:gd name="connsiteX38" fmla="*/ 4140200 w 6862233"/>
                <a:gd name="connsiteY38" fmla="*/ 118533 h 2269067"/>
                <a:gd name="connsiteX39" fmla="*/ 4237567 w 6862233"/>
                <a:gd name="connsiteY39" fmla="*/ 177800 h 2269067"/>
                <a:gd name="connsiteX40" fmla="*/ 4347633 w 6862233"/>
                <a:gd name="connsiteY40" fmla="*/ 249767 h 2269067"/>
                <a:gd name="connsiteX41" fmla="*/ 4436533 w 6862233"/>
                <a:gd name="connsiteY41" fmla="*/ 368300 h 2269067"/>
                <a:gd name="connsiteX42" fmla="*/ 4580467 w 6862233"/>
                <a:gd name="connsiteY42" fmla="*/ 541867 h 2269067"/>
                <a:gd name="connsiteX43" fmla="*/ 4690533 w 6862233"/>
                <a:gd name="connsiteY43" fmla="*/ 702733 h 2269067"/>
                <a:gd name="connsiteX44" fmla="*/ 4864100 w 6862233"/>
                <a:gd name="connsiteY44" fmla="*/ 872067 h 2269067"/>
                <a:gd name="connsiteX45" fmla="*/ 5037667 w 6862233"/>
                <a:gd name="connsiteY45" fmla="*/ 1054100 h 2269067"/>
                <a:gd name="connsiteX46" fmla="*/ 5236633 w 6862233"/>
                <a:gd name="connsiteY46" fmla="*/ 1206500 h 2269067"/>
                <a:gd name="connsiteX47" fmla="*/ 5401733 w 6862233"/>
                <a:gd name="connsiteY47" fmla="*/ 1312333 h 2269067"/>
                <a:gd name="connsiteX48" fmla="*/ 5676900 w 6862233"/>
                <a:gd name="connsiteY48" fmla="*/ 1435100 h 2269067"/>
                <a:gd name="connsiteX49" fmla="*/ 5774267 w 6862233"/>
                <a:gd name="connsiteY49" fmla="*/ 1452033 h 2269067"/>
                <a:gd name="connsiteX50" fmla="*/ 5812367 w 6862233"/>
                <a:gd name="connsiteY50" fmla="*/ 1375833 h 2269067"/>
                <a:gd name="connsiteX51" fmla="*/ 5913967 w 6862233"/>
                <a:gd name="connsiteY51" fmla="*/ 1405467 h 2269067"/>
                <a:gd name="connsiteX52" fmla="*/ 5973233 w 6862233"/>
                <a:gd name="connsiteY52" fmla="*/ 1418167 h 2269067"/>
                <a:gd name="connsiteX53" fmla="*/ 5939367 w 6862233"/>
                <a:gd name="connsiteY53" fmla="*/ 1333500 h 2269067"/>
                <a:gd name="connsiteX54" fmla="*/ 5918200 w 6862233"/>
                <a:gd name="connsiteY54" fmla="*/ 1227667 h 2269067"/>
                <a:gd name="connsiteX55" fmla="*/ 5897033 w 6862233"/>
                <a:gd name="connsiteY55" fmla="*/ 1185333 h 2269067"/>
                <a:gd name="connsiteX56" fmla="*/ 5956300 w 6862233"/>
                <a:gd name="connsiteY56" fmla="*/ 1147233 h 2269067"/>
                <a:gd name="connsiteX57" fmla="*/ 6112933 w 6862233"/>
                <a:gd name="connsiteY57" fmla="*/ 1164167 h 2269067"/>
                <a:gd name="connsiteX58" fmla="*/ 6223000 w 6862233"/>
                <a:gd name="connsiteY58" fmla="*/ 1172633 h 2269067"/>
                <a:gd name="connsiteX59" fmla="*/ 6328833 w 6862233"/>
                <a:gd name="connsiteY59" fmla="*/ 1159933 h 2269067"/>
                <a:gd name="connsiteX60" fmla="*/ 6333067 w 6862233"/>
                <a:gd name="connsiteY60" fmla="*/ 1104900 h 2269067"/>
                <a:gd name="connsiteX61" fmla="*/ 6303433 w 6862233"/>
                <a:gd name="connsiteY61" fmla="*/ 990600 h 2269067"/>
                <a:gd name="connsiteX62" fmla="*/ 6286500 w 6862233"/>
                <a:gd name="connsiteY62" fmla="*/ 901700 h 2269067"/>
                <a:gd name="connsiteX63" fmla="*/ 6269567 w 6862233"/>
                <a:gd name="connsiteY63" fmla="*/ 825500 h 2269067"/>
                <a:gd name="connsiteX64" fmla="*/ 6383867 w 6862233"/>
                <a:gd name="connsiteY64" fmla="*/ 833967 h 2269067"/>
                <a:gd name="connsiteX65" fmla="*/ 6464300 w 6862233"/>
                <a:gd name="connsiteY65" fmla="*/ 859367 h 2269067"/>
                <a:gd name="connsiteX66" fmla="*/ 6413500 w 6862233"/>
                <a:gd name="connsiteY66" fmla="*/ 749300 h 2269067"/>
                <a:gd name="connsiteX67" fmla="*/ 6299200 w 6862233"/>
                <a:gd name="connsiteY67" fmla="*/ 567267 h 2269067"/>
                <a:gd name="connsiteX68" fmla="*/ 6193367 w 6862233"/>
                <a:gd name="connsiteY68" fmla="*/ 457200 h 2269067"/>
                <a:gd name="connsiteX69" fmla="*/ 6108700 w 6862233"/>
                <a:gd name="connsiteY69" fmla="*/ 313267 h 2269067"/>
                <a:gd name="connsiteX70" fmla="*/ 6036733 w 6862233"/>
                <a:gd name="connsiteY70" fmla="*/ 237067 h 2269067"/>
                <a:gd name="connsiteX71" fmla="*/ 5981700 w 6862233"/>
                <a:gd name="connsiteY71" fmla="*/ 190500 h 2269067"/>
                <a:gd name="connsiteX72" fmla="*/ 6045200 w 6862233"/>
                <a:gd name="connsiteY72" fmla="*/ 152400 h 2269067"/>
                <a:gd name="connsiteX73" fmla="*/ 6129867 w 6862233"/>
                <a:gd name="connsiteY73" fmla="*/ 177800 h 2269067"/>
                <a:gd name="connsiteX74" fmla="*/ 6193367 w 6862233"/>
                <a:gd name="connsiteY74" fmla="*/ 127000 h 2269067"/>
                <a:gd name="connsiteX75" fmla="*/ 6862233 w 6862233"/>
                <a:gd name="connsiteY75" fmla="*/ 1071033 h 2269067"/>
                <a:gd name="connsiteX76" fmla="*/ 6151033 w 6862233"/>
                <a:gd name="connsiteY76" fmla="*/ 1778000 h 2269067"/>
                <a:gd name="connsiteX77" fmla="*/ 3962400 w 6862233"/>
                <a:gd name="connsiteY77" fmla="*/ 698500 h 2269067"/>
                <a:gd name="connsiteX78" fmla="*/ 2218267 w 6862233"/>
                <a:gd name="connsiteY78" fmla="*/ 1727200 h 2269067"/>
                <a:gd name="connsiteX79" fmla="*/ 385233 w 6862233"/>
                <a:gd name="connsiteY79" fmla="*/ 2269067 h 2269067"/>
                <a:gd name="connsiteX80" fmla="*/ 0 w 6862233"/>
                <a:gd name="connsiteY80" fmla="*/ 2095500 h 2269067"/>
                <a:gd name="connsiteX0" fmla="*/ 0 w 6862233"/>
                <a:gd name="connsiteY0" fmla="*/ 2100821 h 2274388"/>
                <a:gd name="connsiteX1" fmla="*/ 16933 w 6862233"/>
                <a:gd name="connsiteY1" fmla="*/ 1952654 h 2274388"/>
                <a:gd name="connsiteX2" fmla="*/ 76200 w 6862233"/>
                <a:gd name="connsiteY2" fmla="*/ 1910321 h 2274388"/>
                <a:gd name="connsiteX3" fmla="*/ 169333 w 6862233"/>
                <a:gd name="connsiteY3" fmla="*/ 1893388 h 2274388"/>
                <a:gd name="connsiteX4" fmla="*/ 275167 w 6862233"/>
                <a:gd name="connsiteY4" fmla="*/ 1876454 h 2274388"/>
                <a:gd name="connsiteX5" fmla="*/ 385233 w 6862233"/>
                <a:gd name="connsiteY5" fmla="*/ 1834121 h 2274388"/>
                <a:gd name="connsiteX6" fmla="*/ 508000 w 6862233"/>
                <a:gd name="connsiteY6" fmla="*/ 1838354 h 2274388"/>
                <a:gd name="connsiteX7" fmla="*/ 643467 w 6862233"/>
                <a:gd name="connsiteY7" fmla="*/ 1817188 h 2274388"/>
                <a:gd name="connsiteX8" fmla="*/ 872067 w 6862233"/>
                <a:gd name="connsiteY8" fmla="*/ 1779088 h 2274388"/>
                <a:gd name="connsiteX9" fmla="*/ 1058333 w 6862233"/>
                <a:gd name="connsiteY9" fmla="*/ 1753688 h 2274388"/>
                <a:gd name="connsiteX10" fmla="*/ 1320800 w 6862233"/>
                <a:gd name="connsiteY10" fmla="*/ 1673254 h 2274388"/>
                <a:gd name="connsiteX11" fmla="*/ 1557867 w 6862233"/>
                <a:gd name="connsiteY11" fmla="*/ 1580121 h 2274388"/>
                <a:gd name="connsiteX12" fmla="*/ 1778000 w 6862233"/>
                <a:gd name="connsiteY12" fmla="*/ 1470054 h 2274388"/>
                <a:gd name="connsiteX13" fmla="*/ 1976967 w 6862233"/>
                <a:gd name="connsiteY13" fmla="*/ 1338821 h 2274388"/>
                <a:gd name="connsiteX14" fmla="*/ 2120900 w 6862233"/>
                <a:gd name="connsiteY14" fmla="*/ 1203354 h 2274388"/>
                <a:gd name="connsiteX15" fmla="*/ 2260600 w 6862233"/>
                <a:gd name="connsiteY15" fmla="*/ 1025554 h 2274388"/>
                <a:gd name="connsiteX16" fmla="*/ 2366433 w 6862233"/>
                <a:gd name="connsiteY16" fmla="*/ 868921 h 2274388"/>
                <a:gd name="connsiteX17" fmla="*/ 2421467 w 6862233"/>
                <a:gd name="connsiteY17" fmla="*/ 716521 h 2274388"/>
                <a:gd name="connsiteX18" fmla="*/ 2468033 w 6862233"/>
                <a:gd name="connsiteY18" fmla="*/ 602221 h 2274388"/>
                <a:gd name="connsiteX19" fmla="*/ 2510367 w 6862233"/>
                <a:gd name="connsiteY19" fmla="*/ 470988 h 2274388"/>
                <a:gd name="connsiteX20" fmla="*/ 2527300 w 6862233"/>
                <a:gd name="connsiteY20" fmla="*/ 437121 h 2274388"/>
                <a:gd name="connsiteX21" fmla="*/ 2556933 w 6862233"/>
                <a:gd name="connsiteY21" fmla="*/ 462521 h 2274388"/>
                <a:gd name="connsiteX22" fmla="*/ 2595033 w 6862233"/>
                <a:gd name="connsiteY22" fmla="*/ 466754 h 2274388"/>
                <a:gd name="connsiteX23" fmla="*/ 2650067 w 6862233"/>
                <a:gd name="connsiteY23" fmla="*/ 365154 h 2274388"/>
                <a:gd name="connsiteX24" fmla="*/ 2747433 w 6862233"/>
                <a:gd name="connsiteY24" fmla="*/ 297421 h 2274388"/>
                <a:gd name="connsiteX25" fmla="*/ 2857500 w 6862233"/>
                <a:gd name="connsiteY25" fmla="*/ 229688 h 2274388"/>
                <a:gd name="connsiteX26" fmla="*/ 2959100 w 6862233"/>
                <a:gd name="connsiteY26" fmla="*/ 178888 h 2274388"/>
                <a:gd name="connsiteX27" fmla="*/ 3035300 w 6862233"/>
                <a:gd name="connsiteY27" fmla="*/ 140788 h 2274388"/>
                <a:gd name="connsiteX28" fmla="*/ 3111500 w 6862233"/>
                <a:gd name="connsiteY28" fmla="*/ 106921 h 2274388"/>
                <a:gd name="connsiteX29" fmla="*/ 3200400 w 6862233"/>
                <a:gd name="connsiteY29" fmla="*/ 94221 h 2274388"/>
                <a:gd name="connsiteX30" fmla="*/ 3302000 w 6862233"/>
                <a:gd name="connsiteY30" fmla="*/ 106921 h 2274388"/>
                <a:gd name="connsiteX31" fmla="*/ 3386667 w 6862233"/>
                <a:gd name="connsiteY31" fmla="*/ 123854 h 2274388"/>
                <a:gd name="connsiteX32" fmla="*/ 3462867 w 6862233"/>
                <a:gd name="connsiteY32" fmla="*/ 89988 h 2274388"/>
                <a:gd name="connsiteX33" fmla="*/ 3632200 w 6862233"/>
                <a:gd name="connsiteY33" fmla="*/ 56121 h 2274388"/>
                <a:gd name="connsiteX34" fmla="*/ 3738033 w 6862233"/>
                <a:gd name="connsiteY34" fmla="*/ 43421 h 2274388"/>
                <a:gd name="connsiteX35" fmla="*/ 3860800 w 6862233"/>
                <a:gd name="connsiteY35" fmla="*/ 22254 h 2274388"/>
                <a:gd name="connsiteX36" fmla="*/ 3953933 w 6862233"/>
                <a:gd name="connsiteY36" fmla="*/ 5321 h 2274388"/>
                <a:gd name="connsiteX37" fmla="*/ 4008967 w 6862233"/>
                <a:gd name="connsiteY37" fmla="*/ 13788 h 2274388"/>
                <a:gd name="connsiteX38" fmla="*/ 4140200 w 6862233"/>
                <a:gd name="connsiteY38" fmla="*/ 123854 h 2274388"/>
                <a:gd name="connsiteX39" fmla="*/ 4237567 w 6862233"/>
                <a:gd name="connsiteY39" fmla="*/ 183121 h 2274388"/>
                <a:gd name="connsiteX40" fmla="*/ 4347633 w 6862233"/>
                <a:gd name="connsiteY40" fmla="*/ 255088 h 2274388"/>
                <a:gd name="connsiteX41" fmla="*/ 4436533 w 6862233"/>
                <a:gd name="connsiteY41" fmla="*/ 373621 h 2274388"/>
                <a:gd name="connsiteX42" fmla="*/ 4580467 w 6862233"/>
                <a:gd name="connsiteY42" fmla="*/ 547188 h 2274388"/>
                <a:gd name="connsiteX43" fmla="*/ 4690533 w 6862233"/>
                <a:gd name="connsiteY43" fmla="*/ 708054 h 2274388"/>
                <a:gd name="connsiteX44" fmla="*/ 4864100 w 6862233"/>
                <a:gd name="connsiteY44" fmla="*/ 877388 h 2274388"/>
                <a:gd name="connsiteX45" fmla="*/ 5037667 w 6862233"/>
                <a:gd name="connsiteY45" fmla="*/ 1059421 h 2274388"/>
                <a:gd name="connsiteX46" fmla="*/ 5236633 w 6862233"/>
                <a:gd name="connsiteY46" fmla="*/ 1211821 h 2274388"/>
                <a:gd name="connsiteX47" fmla="*/ 5401733 w 6862233"/>
                <a:gd name="connsiteY47" fmla="*/ 1317654 h 2274388"/>
                <a:gd name="connsiteX48" fmla="*/ 5676900 w 6862233"/>
                <a:gd name="connsiteY48" fmla="*/ 1440421 h 2274388"/>
                <a:gd name="connsiteX49" fmla="*/ 5774267 w 6862233"/>
                <a:gd name="connsiteY49" fmla="*/ 1457354 h 2274388"/>
                <a:gd name="connsiteX50" fmla="*/ 5812367 w 6862233"/>
                <a:gd name="connsiteY50" fmla="*/ 1381154 h 2274388"/>
                <a:gd name="connsiteX51" fmla="*/ 5913967 w 6862233"/>
                <a:gd name="connsiteY51" fmla="*/ 1410788 h 2274388"/>
                <a:gd name="connsiteX52" fmla="*/ 5973233 w 6862233"/>
                <a:gd name="connsiteY52" fmla="*/ 1423488 h 2274388"/>
                <a:gd name="connsiteX53" fmla="*/ 5939367 w 6862233"/>
                <a:gd name="connsiteY53" fmla="*/ 1338821 h 2274388"/>
                <a:gd name="connsiteX54" fmla="*/ 5918200 w 6862233"/>
                <a:gd name="connsiteY54" fmla="*/ 1232988 h 2274388"/>
                <a:gd name="connsiteX55" fmla="*/ 5897033 w 6862233"/>
                <a:gd name="connsiteY55" fmla="*/ 1190654 h 2274388"/>
                <a:gd name="connsiteX56" fmla="*/ 5956300 w 6862233"/>
                <a:gd name="connsiteY56" fmla="*/ 1152554 h 2274388"/>
                <a:gd name="connsiteX57" fmla="*/ 6112933 w 6862233"/>
                <a:gd name="connsiteY57" fmla="*/ 1169488 h 2274388"/>
                <a:gd name="connsiteX58" fmla="*/ 6223000 w 6862233"/>
                <a:gd name="connsiteY58" fmla="*/ 1177954 h 2274388"/>
                <a:gd name="connsiteX59" fmla="*/ 6328833 w 6862233"/>
                <a:gd name="connsiteY59" fmla="*/ 1165254 h 2274388"/>
                <a:gd name="connsiteX60" fmla="*/ 6333067 w 6862233"/>
                <a:gd name="connsiteY60" fmla="*/ 1110221 h 2274388"/>
                <a:gd name="connsiteX61" fmla="*/ 6303433 w 6862233"/>
                <a:gd name="connsiteY61" fmla="*/ 995921 h 2274388"/>
                <a:gd name="connsiteX62" fmla="*/ 6286500 w 6862233"/>
                <a:gd name="connsiteY62" fmla="*/ 907021 h 2274388"/>
                <a:gd name="connsiteX63" fmla="*/ 6269567 w 6862233"/>
                <a:gd name="connsiteY63" fmla="*/ 830821 h 2274388"/>
                <a:gd name="connsiteX64" fmla="*/ 6383867 w 6862233"/>
                <a:gd name="connsiteY64" fmla="*/ 839288 h 2274388"/>
                <a:gd name="connsiteX65" fmla="*/ 6464300 w 6862233"/>
                <a:gd name="connsiteY65" fmla="*/ 864688 h 2274388"/>
                <a:gd name="connsiteX66" fmla="*/ 6413500 w 6862233"/>
                <a:gd name="connsiteY66" fmla="*/ 754621 h 2274388"/>
                <a:gd name="connsiteX67" fmla="*/ 6299200 w 6862233"/>
                <a:gd name="connsiteY67" fmla="*/ 572588 h 2274388"/>
                <a:gd name="connsiteX68" fmla="*/ 6193367 w 6862233"/>
                <a:gd name="connsiteY68" fmla="*/ 462521 h 2274388"/>
                <a:gd name="connsiteX69" fmla="*/ 6108700 w 6862233"/>
                <a:gd name="connsiteY69" fmla="*/ 318588 h 2274388"/>
                <a:gd name="connsiteX70" fmla="*/ 6036733 w 6862233"/>
                <a:gd name="connsiteY70" fmla="*/ 242388 h 2274388"/>
                <a:gd name="connsiteX71" fmla="*/ 5981700 w 6862233"/>
                <a:gd name="connsiteY71" fmla="*/ 195821 h 2274388"/>
                <a:gd name="connsiteX72" fmla="*/ 6045200 w 6862233"/>
                <a:gd name="connsiteY72" fmla="*/ 157721 h 2274388"/>
                <a:gd name="connsiteX73" fmla="*/ 6129867 w 6862233"/>
                <a:gd name="connsiteY73" fmla="*/ 183121 h 2274388"/>
                <a:gd name="connsiteX74" fmla="*/ 6193367 w 6862233"/>
                <a:gd name="connsiteY74" fmla="*/ 132321 h 2274388"/>
                <a:gd name="connsiteX75" fmla="*/ 6862233 w 6862233"/>
                <a:gd name="connsiteY75" fmla="*/ 1076354 h 2274388"/>
                <a:gd name="connsiteX76" fmla="*/ 6151033 w 6862233"/>
                <a:gd name="connsiteY76" fmla="*/ 1783321 h 2274388"/>
                <a:gd name="connsiteX77" fmla="*/ 3962400 w 6862233"/>
                <a:gd name="connsiteY77" fmla="*/ 703821 h 2274388"/>
                <a:gd name="connsiteX78" fmla="*/ 2218267 w 6862233"/>
                <a:gd name="connsiteY78" fmla="*/ 1732521 h 2274388"/>
                <a:gd name="connsiteX79" fmla="*/ 385233 w 6862233"/>
                <a:gd name="connsiteY79" fmla="*/ 2274388 h 2274388"/>
                <a:gd name="connsiteX80" fmla="*/ 0 w 6862233"/>
                <a:gd name="connsiteY80" fmla="*/ 2100821 h 2274388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62400 w 6862233"/>
                <a:gd name="connsiteY77" fmla="*/ 709269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7033 w 6862233"/>
                <a:gd name="connsiteY55" fmla="*/ 1196102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73233 w 6862233"/>
                <a:gd name="connsiteY52" fmla="*/ 1428936 h 2279836"/>
                <a:gd name="connsiteX53" fmla="*/ 5939367 w 6862233"/>
                <a:gd name="connsiteY53" fmla="*/ 1344269 h 2279836"/>
                <a:gd name="connsiteX54" fmla="*/ 5918200 w 6862233"/>
                <a:gd name="connsiteY54" fmla="*/ 1238436 h 2279836"/>
                <a:gd name="connsiteX55" fmla="*/ 5892800 w 6862233"/>
                <a:gd name="connsiteY55" fmla="*/ 1179169 h 2279836"/>
                <a:gd name="connsiteX56" fmla="*/ 5956300 w 6862233"/>
                <a:gd name="connsiteY56" fmla="*/ 1158002 h 2279836"/>
                <a:gd name="connsiteX57" fmla="*/ 6112933 w 6862233"/>
                <a:gd name="connsiteY57" fmla="*/ 1174936 h 2279836"/>
                <a:gd name="connsiteX58" fmla="*/ 6223000 w 6862233"/>
                <a:gd name="connsiteY58" fmla="*/ 1183402 h 2279836"/>
                <a:gd name="connsiteX59" fmla="*/ 6328833 w 6862233"/>
                <a:gd name="connsiteY59" fmla="*/ 1170702 h 2279836"/>
                <a:gd name="connsiteX60" fmla="*/ 6333067 w 6862233"/>
                <a:gd name="connsiteY60" fmla="*/ 1115669 h 2279836"/>
                <a:gd name="connsiteX61" fmla="*/ 6303433 w 6862233"/>
                <a:gd name="connsiteY61" fmla="*/ 1001369 h 2279836"/>
                <a:gd name="connsiteX62" fmla="*/ 6286500 w 6862233"/>
                <a:gd name="connsiteY62" fmla="*/ 912469 h 2279836"/>
                <a:gd name="connsiteX63" fmla="*/ 6269567 w 6862233"/>
                <a:gd name="connsiteY63" fmla="*/ 836269 h 2279836"/>
                <a:gd name="connsiteX64" fmla="*/ 6383867 w 6862233"/>
                <a:gd name="connsiteY64" fmla="*/ 844736 h 2279836"/>
                <a:gd name="connsiteX65" fmla="*/ 6464300 w 6862233"/>
                <a:gd name="connsiteY65" fmla="*/ 870136 h 2279836"/>
                <a:gd name="connsiteX66" fmla="*/ 6413500 w 6862233"/>
                <a:gd name="connsiteY66" fmla="*/ 760069 h 2279836"/>
                <a:gd name="connsiteX67" fmla="*/ 6299200 w 6862233"/>
                <a:gd name="connsiteY67" fmla="*/ 578036 h 2279836"/>
                <a:gd name="connsiteX68" fmla="*/ 6193367 w 6862233"/>
                <a:gd name="connsiteY68" fmla="*/ 467969 h 2279836"/>
                <a:gd name="connsiteX69" fmla="*/ 6108700 w 6862233"/>
                <a:gd name="connsiteY69" fmla="*/ 324036 h 2279836"/>
                <a:gd name="connsiteX70" fmla="*/ 6036733 w 6862233"/>
                <a:gd name="connsiteY70" fmla="*/ 247836 h 2279836"/>
                <a:gd name="connsiteX71" fmla="*/ 5981700 w 6862233"/>
                <a:gd name="connsiteY71" fmla="*/ 201269 h 2279836"/>
                <a:gd name="connsiteX72" fmla="*/ 6045200 w 6862233"/>
                <a:gd name="connsiteY72" fmla="*/ 163169 h 2279836"/>
                <a:gd name="connsiteX73" fmla="*/ 6129867 w 6862233"/>
                <a:gd name="connsiteY73" fmla="*/ 188569 h 2279836"/>
                <a:gd name="connsiteX74" fmla="*/ 6193367 w 6862233"/>
                <a:gd name="connsiteY74" fmla="*/ 137769 h 2279836"/>
                <a:gd name="connsiteX75" fmla="*/ 6862233 w 6862233"/>
                <a:gd name="connsiteY75" fmla="*/ 1081802 h 2279836"/>
                <a:gd name="connsiteX76" fmla="*/ 6151033 w 6862233"/>
                <a:gd name="connsiteY76" fmla="*/ 1788769 h 2279836"/>
                <a:gd name="connsiteX77" fmla="*/ 3937000 w 6862233"/>
                <a:gd name="connsiteY77" fmla="*/ 802402 h 2279836"/>
                <a:gd name="connsiteX78" fmla="*/ 2218267 w 6862233"/>
                <a:gd name="connsiteY78" fmla="*/ 1737969 h 2279836"/>
                <a:gd name="connsiteX79" fmla="*/ 385233 w 6862233"/>
                <a:gd name="connsiteY79" fmla="*/ 2279836 h 2279836"/>
                <a:gd name="connsiteX80" fmla="*/ 0 w 6862233"/>
                <a:gd name="connsiteY80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02000 w 6862233"/>
                <a:gd name="connsiteY30" fmla="*/ 112369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39367 w 6862233"/>
                <a:gd name="connsiteY52" fmla="*/ 1344269 h 2279836"/>
                <a:gd name="connsiteX53" fmla="*/ 5918200 w 6862233"/>
                <a:gd name="connsiteY53" fmla="*/ 1238436 h 2279836"/>
                <a:gd name="connsiteX54" fmla="*/ 5892800 w 6862233"/>
                <a:gd name="connsiteY54" fmla="*/ 1179169 h 2279836"/>
                <a:gd name="connsiteX55" fmla="*/ 5956300 w 6862233"/>
                <a:gd name="connsiteY55" fmla="*/ 1158002 h 2279836"/>
                <a:gd name="connsiteX56" fmla="*/ 6112933 w 6862233"/>
                <a:gd name="connsiteY56" fmla="*/ 1174936 h 2279836"/>
                <a:gd name="connsiteX57" fmla="*/ 6223000 w 6862233"/>
                <a:gd name="connsiteY57" fmla="*/ 1183402 h 2279836"/>
                <a:gd name="connsiteX58" fmla="*/ 6328833 w 6862233"/>
                <a:gd name="connsiteY58" fmla="*/ 1170702 h 2279836"/>
                <a:gd name="connsiteX59" fmla="*/ 6333067 w 6862233"/>
                <a:gd name="connsiteY59" fmla="*/ 1115669 h 2279836"/>
                <a:gd name="connsiteX60" fmla="*/ 6303433 w 6862233"/>
                <a:gd name="connsiteY60" fmla="*/ 1001369 h 2279836"/>
                <a:gd name="connsiteX61" fmla="*/ 6286500 w 6862233"/>
                <a:gd name="connsiteY61" fmla="*/ 912469 h 2279836"/>
                <a:gd name="connsiteX62" fmla="*/ 6269567 w 6862233"/>
                <a:gd name="connsiteY62" fmla="*/ 836269 h 2279836"/>
                <a:gd name="connsiteX63" fmla="*/ 6383867 w 6862233"/>
                <a:gd name="connsiteY63" fmla="*/ 844736 h 2279836"/>
                <a:gd name="connsiteX64" fmla="*/ 6464300 w 6862233"/>
                <a:gd name="connsiteY64" fmla="*/ 870136 h 2279836"/>
                <a:gd name="connsiteX65" fmla="*/ 6413500 w 6862233"/>
                <a:gd name="connsiteY65" fmla="*/ 760069 h 2279836"/>
                <a:gd name="connsiteX66" fmla="*/ 6299200 w 6862233"/>
                <a:gd name="connsiteY66" fmla="*/ 578036 h 2279836"/>
                <a:gd name="connsiteX67" fmla="*/ 6193367 w 6862233"/>
                <a:gd name="connsiteY67" fmla="*/ 467969 h 2279836"/>
                <a:gd name="connsiteX68" fmla="*/ 6108700 w 6862233"/>
                <a:gd name="connsiteY68" fmla="*/ 324036 h 2279836"/>
                <a:gd name="connsiteX69" fmla="*/ 6036733 w 6862233"/>
                <a:gd name="connsiteY69" fmla="*/ 247836 h 2279836"/>
                <a:gd name="connsiteX70" fmla="*/ 5981700 w 6862233"/>
                <a:gd name="connsiteY70" fmla="*/ 201269 h 2279836"/>
                <a:gd name="connsiteX71" fmla="*/ 6045200 w 6862233"/>
                <a:gd name="connsiteY71" fmla="*/ 163169 h 2279836"/>
                <a:gd name="connsiteX72" fmla="*/ 6129867 w 6862233"/>
                <a:gd name="connsiteY72" fmla="*/ 188569 h 2279836"/>
                <a:gd name="connsiteX73" fmla="*/ 6193367 w 6862233"/>
                <a:gd name="connsiteY73" fmla="*/ 137769 h 2279836"/>
                <a:gd name="connsiteX74" fmla="*/ 6862233 w 6862233"/>
                <a:gd name="connsiteY74" fmla="*/ 1081802 h 2279836"/>
                <a:gd name="connsiteX75" fmla="*/ 6151033 w 6862233"/>
                <a:gd name="connsiteY75" fmla="*/ 1788769 h 2279836"/>
                <a:gd name="connsiteX76" fmla="*/ 3937000 w 6862233"/>
                <a:gd name="connsiteY76" fmla="*/ 802402 h 2279836"/>
                <a:gd name="connsiteX77" fmla="*/ 2218267 w 6862233"/>
                <a:gd name="connsiteY77" fmla="*/ 1737969 h 2279836"/>
                <a:gd name="connsiteX78" fmla="*/ 385233 w 6862233"/>
                <a:gd name="connsiteY78" fmla="*/ 2279836 h 2279836"/>
                <a:gd name="connsiteX79" fmla="*/ 0 w 6862233"/>
                <a:gd name="connsiteY79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25812 w 6862233"/>
                <a:gd name="connsiteY30" fmla="*/ 102844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37567 w 6862233"/>
                <a:gd name="connsiteY39" fmla="*/ 188569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39367 w 6862233"/>
                <a:gd name="connsiteY52" fmla="*/ 1344269 h 2279836"/>
                <a:gd name="connsiteX53" fmla="*/ 5918200 w 6862233"/>
                <a:gd name="connsiteY53" fmla="*/ 1238436 h 2279836"/>
                <a:gd name="connsiteX54" fmla="*/ 5892800 w 6862233"/>
                <a:gd name="connsiteY54" fmla="*/ 1179169 h 2279836"/>
                <a:gd name="connsiteX55" fmla="*/ 5956300 w 6862233"/>
                <a:gd name="connsiteY55" fmla="*/ 1158002 h 2279836"/>
                <a:gd name="connsiteX56" fmla="*/ 6112933 w 6862233"/>
                <a:gd name="connsiteY56" fmla="*/ 1174936 h 2279836"/>
                <a:gd name="connsiteX57" fmla="*/ 6223000 w 6862233"/>
                <a:gd name="connsiteY57" fmla="*/ 1183402 h 2279836"/>
                <a:gd name="connsiteX58" fmla="*/ 6328833 w 6862233"/>
                <a:gd name="connsiteY58" fmla="*/ 1170702 h 2279836"/>
                <a:gd name="connsiteX59" fmla="*/ 6333067 w 6862233"/>
                <a:gd name="connsiteY59" fmla="*/ 1115669 h 2279836"/>
                <a:gd name="connsiteX60" fmla="*/ 6303433 w 6862233"/>
                <a:gd name="connsiteY60" fmla="*/ 1001369 h 2279836"/>
                <a:gd name="connsiteX61" fmla="*/ 6286500 w 6862233"/>
                <a:gd name="connsiteY61" fmla="*/ 912469 h 2279836"/>
                <a:gd name="connsiteX62" fmla="*/ 6269567 w 6862233"/>
                <a:gd name="connsiteY62" fmla="*/ 836269 h 2279836"/>
                <a:gd name="connsiteX63" fmla="*/ 6383867 w 6862233"/>
                <a:gd name="connsiteY63" fmla="*/ 844736 h 2279836"/>
                <a:gd name="connsiteX64" fmla="*/ 6464300 w 6862233"/>
                <a:gd name="connsiteY64" fmla="*/ 870136 h 2279836"/>
                <a:gd name="connsiteX65" fmla="*/ 6413500 w 6862233"/>
                <a:gd name="connsiteY65" fmla="*/ 760069 h 2279836"/>
                <a:gd name="connsiteX66" fmla="*/ 6299200 w 6862233"/>
                <a:gd name="connsiteY66" fmla="*/ 578036 h 2279836"/>
                <a:gd name="connsiteX67" fmla="*/ 6193367 w 6862233"/>
                <a:gd name="connsiteY67" fmla="*/ 467969 h 2279836"/>
                <a:gd name="connsiteX68" fmla="*/ 6108700 w 6862233"/>
                <a:gd name="connsiteY68" fmla="*/ 324036 h 2279836"/>
                <a:gd name="connsiteX69" fmla="*/ 6036733 w 6862233"/>
                <a:gd name="connsiteY69" fmla="*/ 247836 h 2279836"/>
                <a:gd name="connsiteX70" fmla="*/ 5981700 w 6862233"/>
                <a:gd name="connsiteY70" fmla="*/ 201269 h 2279836"/>
                <a:gd name="connsiteX71" fmla="*/ 6045200 w 6862233"/>
                <a:gd name="connsiteY71" fmla="*/ 163169 h 2279836"/>
                <a:gd name="connsiteX72" fmla="*/ 6129867 w 6862233"/>
                <a:gd name="connsiteY72" fmla="*/ 188569 h 2279836"/>
                <a:gd name="connsiteX73" fmla="*/ 6193367 w 6862233"/>
                <a:gd name="connsiteY73" fmla="*/ 137769 h 2279836"/>
                <a:gd name="connsiteX74" fmla="*/ 6862233 w 6862233"/>
                <a:gd name="connsiteY74" fmla="*/ 1081802 h 2279836"/>
                <a:gd name="connsiteX75" fmla="*/ 6151033 w 6862233"/>
                <a:gd name="connsiteY75" fmla="*/ 1788769 h 2279836"/>
                <a:gd name="connsiteX76" fmla="*/ 3937000 w 6862233"/>
                <a:gd name="connsiteY76" fmla="*/ 802402 h 2279836"/>
                <a:gd name="connsiteX77" fmla="*/ 2218267 w 6862233"/>
                <a:gd name="connsiteY77" fmla="*/ 1737969 h 2279836"/>
                <a:gd name="connsiteX78" fmla="*/ 385233 w 6862233"/>
                <a:gd name="connsiteY78" fmla="*/ 2279836 h 2279836"/>
                <a:gd name="connsiteX79" fmla="*/ 0 w 6862233"/>
                <a:gd name="connsiteY79" fmla="*/ 2106269 h 2279836"/>
                <a:gd name="connsiteX0" fmla="*/ 0 w 6862233"/>
                <a:gd name="connsiteY0" fmla="*/ 2106269 h 2279836"/>
                <a:gd name="connsiteX1" fmla="*/ 16933 w 6862233"/>
                <a:gd name="connsiteY1" fmla="*/ 1958102 h 2279836"/>
                <a:gd name="connsiteX2" fmla="*/ 76200 w 6862233"/>
                <a:gd name="connsiteY2" fmla="*/ 1915769 h 2279836"/>
                <a:gd name="connsiteX3" fmla="*/ 169333 w 6862233"/>
                <a:gd name="connsiteY3" fmla="*/ 1898836 h 2279836"/>
                <a:gd name="connsiteX4" fmla="*/ 275167 w 6862233"/>
                <a:gd name="connsiteY4" fmla="*/ 1881902 h 2279836"/>
                <a:gd name="connsiteX5" fmla="*/ 385233 w 6862233"/>
                <a:gd name="connsiteY5" fmla="*/ 1839569 h 2279836"/>
                <a:gd name="connsiteX6" fmla="*/ 508000 w 6862233"/>
                <a:gd name="connsiteY6" fmla="*/ 1843802 h 2279836"/>
                <a:gd name="connsiteX7" fmla="*/ 643467 w 6862233"/>
                <a:gd name="connsiteY7" fmla="*/ 1822636 h 2279836"/>
                <a:gd name="connsiteX8" fmla="*/ 872067 w 6862233"/>
                <a:gd name="connsiteY8" fmla="*/ 1784536 h 2279836"/>
                <a:gd name="connsiteX9" fmla="*/ 1058333 w 6862233"/>
                <a:gd name="connsiteY9" fmla="*/ 1759136 h 2279836"/>
                <a:gd name="connsiteX10" fmla="*/ 1320800 w 6862233"/>
                <a:gd name="connsiteY10" fmla="*/ 1678702 h 2279836"/>
                <a:gd name="connsiteX11" fmla="*/ 1557867 w 6862233"/>
                <a:gd name="connsiteY11" fmla="*/ 1585569 h 2279836"/>
                <a:gd name="connsiteX12" fmla="*/ 1778000 w 6862233"/>
                <a:gd name="connsiteY12" fmla="*/ 1475502 h 2279836"/>
                <a:gd name="connsiteX13" fmla="*/ 1976967 w 6862233"/>
                <a:gd name="connsiteY13" fmla="*/ 1344269 h 2279836"/>
                <a:gd name="connsiteX14" fmla="*/ 2120900 w 6862233"/>
                <a:gd name="connsiteY14" fmla="*/ 1208802 h 2279836"/>
                <a:gd name="connsiteX15" fmla="*/ 2260600 w 6862233"/>
                <a:gd name="connsiteY15" fmla="*/ 1031002 h 2279836"/>
                <a:gd name="connsiteX16" fmla="*/ 2366433 w 6862233"/>
                <a:gd name="connsiteY16" fmla="*/ 874369 h 2279836"/>
                <a:gd name="connsiteX17" fmla="*/ 2421467 w 6862233"/>
                <a:gd name="connsiteY17" fmla="*/ 721969 h 2279836"/>
                <a:gd name="connsiteX18" fmla="*/ 2468033 w 6862233"/>
                <a:gd name="connsiteY18" fmla="*/ 607669 h 2279836"/>
                <a:gd name="connsiteX19" fmla="*/ 2510367 w 6862233"/>
                <a:gd name="connsiteY19" fmla="*/ 476436 h 2279836"/>
                <a:gd name="connsiteX20" fmla="*/ 2527300 w 6862233"/>
                <a:gd name="connsiteY20" fmla="*/ 442569 h 2279836"/>
                <a:gd name="connsiteX21" fmla="*/ 2556933 w 6862233"/>
                <a:gd name="connsiteY21" fmla="*/ 467969 h 2279836"/>
                <a:gd name="connsiteX22" fmla="*/ 2595033 w 6862233"/>
                <a:gd name="connsiteY22" fmla="*/ 472202 h 2279836"/>
                <a:gd name="connsiteX23" fmla="*/ 2650067 w 6862233"/>
                <a:gd name="connsiteY23" fmla="*/ 370602 h 2279836"/>
                <a:gd name="connsiteX24" fmla="*/ 2747433 w 6862233"/>
                <a:gd name="connsiteY24" fmla="*/ 302869 h 2279836"/>
                <a:gd name="connsiteX25" fmla="*/ 2857500 w 6862233"/>
                <a:gd name="connsiteY25" fmla="*/ 235136 h 2279836"/>
                <a:gd name="connsiteX26" fmla="*/ 2959100 w 6862233"/>
                <a:gd name="connsiteY26" fmla="*/ 184336 h 2279836"/>
                <a:gd name="connsiteX27" fmla="*/ 3035300 w 6862233"/>
                <a:gd name="connsiteY27" fmla="*/ 146236 h 2279836"/>
                <a:gd name="connsiteX28" fmla="*/ 3111500 w 6862233"/>
                <a:gd name="connsiteY28" fmla="*/ 112369 h 2279836"/>
                <a:gd name="connsiteX29" fmla="*/ 3200400 w 6862233"/>
                <a:gd name="connsiteY29" fmla="*/ 99669 h 2279836"/>
                <a:gd name="connsiteX30" fmla="*/ 3325812 w 6862233"/>
                <a:gd name="connsiteY30" fmla="*/ 102844 h 2279836"/>
                <a:gd name="connsiteX31" fmla="*/ 3386667 w 6862233"/>
                <a:gd name="connsiteY31" fmla="*/ 129302 h 2279836"/>
                <a:gd name="connsiteX32" fmla="*/ 3462867 w 6862233"/>
                <a:gd name="connsiteY32" fmla="*/ 95436 h 2279836"/>
                <a:gd name="connsiteX33" fmla="*/ 3632200 w 6862233"/>
                <a:gd name="connsiteY33" fmla="*/ 61569 h 2279836"/>
                <a:gd name="connsiteX34" fmla="*/ 3738033 w 6862233"/>
                <a:gd name="connsiteY34" fmla="*/ 48869 h 2279836"/>
                <a:gd name="connsiteX35" fmla="*/ 3860800 w 6862233"/>
                <a:gd name="connsiteY35" fmla="*/ 27702 h 2279836"/>
                <a:gd name="connsiteX36" fmla="*/ 3953933 w 6862233"/>
                <a:gd name="connsiteY36" fmla="*/ 10769 h 2279836"/>
                <a:gd name="connsiteX37" fmla="*/ 4008967 w 6862233"/>
                <a:gd name="connsiteY37" fmla="*/ 19236 h 2279836"/>
                <a:gd name="connsiteX38" fmla="*/ 4140200 w 6862233"/>
                <a:gd name="connsiteY38" fmla="*/ 129302 h 2279836"/>
                <a:gd name="connsiteX39" fmla="*/ 4261380 w 6862233"/>
                <a:gd name="connsiteY39" fmla="*/ 193331 h 2279836"/>
                <a:gd name="connsiteX40" fmla="*/ 4347633 w 6862233"/>
                <a:gd name="connsiteY40" fmla="*/ 260536 h 2279836"/>
                <a:gd name="connsiteX41" fmla="*/ 4436533 w 6862233"/>
                <a:gd name="connsiteY41" fmla="*/ 379069 h 2279836"/>
                <a:gd name="connsiteX42" fmla="*/ 4580467 w 6862233"/>
                <a:gd name="connsiteY42" fmla="*/ 552636 h 2279836"/>
                <a:gd name="connsiteX43" fmla="*/ 4690533 w 6862233"/>
                <a:gd name="connsiteY43" fmla="*/ 713502 h 2279836"/>
                <a:gd name="connsiteX44" fmla="*/ 4864100 w 6862233"/>
                <a:gd name="connsiteY44" fmla="*/ 882836 h 2279836"/>
                <a:gd name="connsiteX45" fmla="*/ 5037667 w 6862233"/>
                <a:gd name="connsiteY45" fmla="*/ 1064869 h 2279836"/>
                <a:gd name="connsiteX46" fmla="*/ 5236633 w 6862233"/>
                <a:gd name="connsiteY46" fmla="*/ 1217269 h 2279836"/>
                <a:gd name="connsiteX47" fmla="*/ 5401733 w 6862233"/>
                <a:gd name="connsiteY47" fmla="*/ 1323102 h 2279836"/>
                <a:gd name="connsiteX48" fmla="*/ 5676900 w 6862233"/>
                <a:gd name="connsiteY48" fmla="*/ 1445869 h 2279836"/>
                <a:gd name="connsiteX49" fmla="*/ 5774267 w 6862233"/>
                <a:gd name="connsiteY49" fmla="*/ 1462802 h 2279836"/>
                <a:gd name="connsiteX50" fmla="*/ 5812367 w 6862233"/>
                <a:gd name="connsiteY50" fmla="*/ 1386602 h 2279836"/>
                <a:gd name="connsiteX51" fmla="*/ 5913967 w 6862233"/>
                <a:gd name="connsiteY51" fmla="*/ 1416236 h 2279836"/>
                <a:gd name="connsiteX52" fmla="*/ 5939367 w 6862233"/>
                <a:gd name="connsiteY52" fmla="*/ 1344269 h 2279836"/>
                <a:gd name="connsiteX53" fmla="*/ 5918200 w 6862233"/>
                <a:gd name="connsiteY53" fmla="*/ 1238436 h 2279836"/>
                <a:gd name="connsiteX54" fmla="*/ 5892800 w 6862233"/>
                <a:gd name="connsiteY54" fmla="*/ 1179169 h 2279836"/>
                <a:gd name="connsiteX55" fmla="*/ 5956300 w 6862233"/>
                <a:gd name="connsiteY55" fmla="*/ 1158002 h 2279836"/>
                <a:gd name="connsiteX56" fmla="*/ 6112933 w 6862233"/>
                <a:gd name="connsiteY56" fmla="*/ 1174936 h 2279836"/>
                <a:gd name="connsiteX57" fmla="*/ 6223000 w 6862233"/>
                <a:gd name="connsiteY57" fmla="*/ 1183402 h 2279836"/>
                <a:gd name="connsiteX58" fmla="*/ 6328833 w 6862233"/>
                <a:gd name="connsiteY58" fmla="*/ 1170702 h 2279836"/>
                <a:gd name="connsiteX59" fmla="*/ 6333067 w 6862233"/>
                <a:gd name="connsiteY59" fmla="*/ 1115669 h 2279836"/>
                <a:gd name="connsiteX60" fmla="*/ 6303433 w 6862233"/>
                <a:gd name="connsiteY60" fmla="*/ 1001369 h 2279836"/>
                <a:gd name="connsiteX61" fmla="*/ 6286500 w 6862233"/>
                <a:gd name="connsiteY61" fmla="*/ 912469 h 2279836"/>
                <a:gd name="connsiteX62" fmla="*/ 6269567 w 6862233"/>
                <a:gd name="connsiteY62" fmla="*/ 836269 h 2279836"/>
                <a:gd name="connsiteX63" fmla="*/ 6383867 w 6862233"/>
                <a:gd name="connsiteY63" fmla="*/ 844736 h 2279836"/>
                <a:gd name="connsiteX64" fmla="*/ 6464300 w 6862233"/>
                <a:gd name="connsiteY64" fmla="*/ 870136 h 2279836"/>
                <a:gd name="connsiteX65" fmla="*/ 6413500 w 6862233"/>
                <a:gd name="connsiteY65" fmla="*/ 760069 h 2279836"/>
                <a:gd name="connsiteX66" fmla="*/ 6299200 w 6862233"/>
                <a:gd name="connsiteY66" fmla="*/ 578036 h 2279836"/>
                <a:gd name="connsiteX67" fmla="*/ 6193367 w 6862233"/>
                <a:gd name="connsiteY67" fmla="*/ 467969 h 2279836"/>
                <a:gd name="connsiteX68" fmla="*/ 6108700 w 6862233"/>
                <a:gd name="connsiteY68" fmla="*/ 324036 h 2279836"/>
                <a:gd name="connsiteX69" fmla="*/ 6036733 w 6862233"/>
                <a:gd name="connsiteY69" fmla="*/ 247836 h 2279836"/>
                <a:gd name="connsiteX70" fmla="*/ 5981700 w 6862233"/>
                <a:gd name="connsiteY70" fmla="*/ 201269 h 2279836"/>
                <a:gd name="connsiteX71" fmla="*/ 6045200 w 6862233"/>
                <a:gd name="connsiteY71" fmla="*/ 163169 h 2279836"/>
                <a:gd name="connsiteX72" fmla="*/ 6129867 w 6862233"/>
                <a:gd name="connsiteY72" fmla="*/ 188569 h 2279836"/>
                <a:gd name="connsiteX73" fmla="*/ 6193367 w 6862233"/>
                <a:gd name="connsiteY73" fmla="*/ 137769 h 2279836"/>
                <a:gd name="connsiteX74" fmla="*/ 6862233 w 6862233"/>
                <a:gd name="connsiteY74" fmla="*/ 1081802 h 2279836"/>
                <a:gd name="connsiteX75" fmla="*/ 6151033 w 6862233"/>
                <a:gd name="connsiteY75" fmla="*/ 1788769 h 2279836"/>
                <a:gd name="connsiteX76" fmla="*/ 3937000 w 6862233"/>
                <a:gd name="connsiteY76" fmla="*/ 802402 h 2279836"/>
                <a:gd name="connsiteX77" fmla="*/ 2218267 w 6862233"/>
                <a:gd name="connsiteY77" fmla="*/ 1737969 h 2279836"/>
                <a:gd name="connsiteX78" fmla="*/ 385233 w 6862233"/>
                <a:gd name="connsiteY78" fmla="*/ 2279836 h 2279836"/>
                <a:gd name="connsiteX79" fmla="*/ 0 w 6862233"/>
                <a:gd name="connsiteY79" fmla="*/ 2106269 h 2279836"/>
                <a:gd name="connsiteX0" fmla="*/ 0 w 6862233"/>
                <a:gd name="connsiteY0" fmla="*/ 2105377 h 2278944"/>
                <a:gd name="connsiteX1" fmla="*/ 16933 w 6862233"/>
                <a:gd name="connsiteY1" fmla="*/ 1957210 h 2278944"/>
                <a:gd name="connsiteX2" fmla="*/ 76200 w 6862233"/>
                <a:gd name="connsiteY2" fmla="*/ 1914877 h 2278944"/>
                <a:gd name="connsiteX3" fmla="*/ 169333 w 6862233"/>
                <a:gd name="connsiteY3" fmla="*/ 1897944 h 2278944"/>
                <a:gd name="connsiteX4" fmla="*/ 275167 w 6862233"/>
                <a:gd name="connsiteY4" fmla="*/ 1881010 h 2278944"/>
                <a:gd name="connsiteX5" fmla="*/ 385233 w 6862233"/>
                <a:gd name="connsiteY5" fmla="*/ 1838677 h 2278944"/>
                <a:gd name="connsiteX6" fmla="*/ 508000 w 6862233"/>
                <a:gd name="connsiteY6" fmla="*/ 1842910 h 2278944"/>
                <a:gd name="connsiteX7" fmla="*/ 643467 w 6862233"/>
                <a:gd name="connsiteY7" fmla="*/ 1821744 h 2278944"/>
                <a:gd name="connsiteX8" fmla="*/ 872067 w 6862233"/>
                <a:gd name="connsiteY8" fmla="*/ 1783644 h 2278944"/>
                <a:gd name="connsiteX9" fmla="*/ 1058333 w 6862233"/>
                <a:gd name="connsiteY9" fmla="*/ 1758244 h 2278944"/>
                <a:gd name="connsiteX10" fmla="*/ 1320800 w 6862233"/>
                <a:gd name="connsiteY10" fmla="*/ 1677810 h 2278944"/>
                <a:gd name="connsiteX11" fmla="*/ 1557867 w 6862233"/>
                <a:gd name="connsiteY11" fmla="*/ 1584677 h 2278944"/>
                <a:gd name="connsiteX12" fmla="*/ 1778000 w 6862233"/>
                <a:gd name="connsiteY12" fmla="*/ 1474610 h 2278944"/>
                <a:gd name="connsiteX13" fmla="*/ 1976967 w 6862233"/>
                <a:gd name="connsiteY13" fmla="*/ 1343377 h 2278944"/>
                <a:gd name="connsiteX14" fmla="*/ 2120900 w 6862233"/>
                <a:gd name="connsiteY14" fmla="*/ 1207910 h 2278944"/>
                <a:gd name="connsiteX15" fmla="*/ 2260600 w 6862233"/>
                <a:gd name="connsiteY15" fmla="*/ 1030110 h 2278944"/>
                <a:gd name="connsiteX16" fmla="*/ 2366433 w 6862233"/>
                <a:gd name="connsiteY16" fmla="*/ 873477 h 2278944"/>
                <a:gd name="connsiteX17" fmla="*/ 2421467 w 6862233"/>
                <a:gd name="connsiteY17" fmla="*/ 721077 h 2278944"/>
                <a:gd name="connsiteX18" fmla="*/ 2468033 w 6862233"/>
                <a:gd name="connsiteY18" fmla="*/ 606777 h 2278944"/>
                <a:gd name="connsiteX19" fmla="*/ 2510367 w 6862233"/>
                <a:gd name="connsiteY19" fmla="*/ 475544 h 2278944"/>
                <a:gd name="connsiteX20" fmla="*/ 2527300 w 6862233"/>
                <a:gd name="connsiteY20" fmla="*/ 441677 h 2278944"/>
                <a:gd name="connsiteX21" fmla="*/ 2556933 w 6862233"/>
                <a:gd name="connsiteY21" fmla="*/ 467077 h 2278944"/>
                <a:gd name="connsiteX22" fmla="*/ 2595033 w 6862233"/>
                <a:gd name="connsiteY22" fmla="*/ 471310 h 2278944"/>
                <a:gd name="connsiteX23" fmla="*/ 2650067 w 6862233"/>
                <a:gd name="connsiteY23" fmla="*/ 369710 h 2278944"/>
                <a:gd name="connsiteX24" fmla="*/ 2747433 w 6862233"/>
                <a:gd name="connsiteY24" fmla="*/ 301977 h 2278944"/>
                <a:gd name="connsiteX25" fmla="*/ 2857500 w 6862233"/>
                <a:gd name="connsiteY25" fmla="*/ 234244 h 2278944"/>
                <a:gd name="connsiteX26" fmla="*/ 2959100 w 6862233"/>
                <a:gd name="connsiteY26" fmla="*/ 183444 h 2278944"/>
                <a:gd name="connsiteX27" fmla="*/ 3035300 w 6862233"/>
                <a:gd name="connsiteY27" fmla="*/ 145344 h 2278944"/>
                <a:gd name="connsiteX28" fmla="*/ 3111500 w 6862233"/>
                <a:gd name="connsiteY28" fmla="*/ 111477 h 2278944"/>
                <a:gd name="connsiteX29" fmla="*/ 3200400 w 6862233"/>
                <a:gd name="connsiteY29" fmla="*/ 98777 h 2278944"/>
                <a:gd name="connsiteX30" fmla="*/ 3325812 w 6862233"/>
                <a:gd name="connsiteY30" fmla="*/ 101952 h 2278944"/>
                <a:gd name="connsiteX31" fmla="*/ 3386667 w 6862233"/>
                <a:gd name="connsiteY31" fmla="*/ 128410 h 2278944"/>
                <a:gd name="connsiteX32" fmla="*/ 3462867 w 6862233"/>
                <a:gd name="connsiteY32" fmla="*/ 94544 h 2278944"/>
                <a:gd name="connsiteX33" fmla="*/ 3632200 w 6862233"/>
                <a:gd name="connsiteY33" fmla="*/ 60677 h 2278944"/>
                <a:gd name="connsiteX34" fmla="*/ 3738033 w 6862233"/>
                <a:gd name="connsiteY34" fmla="*/ 47977 h 2278944"/>
                <a:gd name="connsiteX35" fmla="*/ 3860800 w 6862233"/>
                <a:gd name="connsiteY35" fmla="*/ 7760 h 2278944"/>
                <a:gd name="connsiteX36" fmla="*/ 3953933 w 6862233"/>
                <a:gd name="connsiteY36" fmla="*/ 9877 h 2278944"/>
                <a:gd name="connsiteX37" fmla="*/ 4008967 w 6862233"/>
                <a:gd name="connsiteY37" fmla="*/ 18344 h 2278944"/>
                <a:gd name="connsiteX38" fmla="*/ 4140200 w 6862233"/>
                <a:gd name="connsiteY38" fmla="*/ 128410 h 2278944"/>
                <a:gd name="connsiteX39" fmla="*/ 4261380 w 6862233"/>
                <a:gd name="connsiteY39" fmla="*/ 192439 h 2278944"/>
                <a:gd name="connsiteX40" fmla="*/ 4347633 w 6862233"/>
                <a:gd name="connsiteY40" fmla="*/ 259644 h 2278944"/>
                <a:gd name="connsiteX41" fmla="*/ 4436533 w 6862233"/>
                <a:gd name="connsiteY41" fmla="*/ 378177 h 2278944"/>
                <a:gd name="connsiteX42" fmla="*/ 4580467 w 6862233"/>
                <a:gd name="connsiteY42" fmla="*/ 551744 h 2278944"/>
                <a:gd name="connsiteX43" fmla="*/ 4690533 w 6862233"/>
                <a:gd name="connsiteY43" fmla="*/ 712610 h 2278944"/>
                <a:gd name="connsiteX44" fmla="*/ 4864100 w 6862233"/>
                <a:gd name="connsiteY44" fmla="*/ 881944 h 2278944"/>
                <a:gd name="connsiteX45" fmla="*/ 5037667 w 6862233"/>
                <a:gd name="connsiteY45" fmla="*/ 1063977 h 2278944"/>
                <a:gd name="connsiteX46" fmla="*/ 5236633 w 6862233"/>
                <a:gd name="connsiteY46" fmla="*/ 1216377 h 2278944"/>
                <a:gd name="connsiteX47" fmla="*/ 5401733 w 6862233"/>
                <a:gd name="connsiteY47" fmla="*/ 1322210 h 2278944"/>
                <a:gd name="connsiteX48" fmla="*/ 5676900 w 6862233"/>
                <a:gd name="connsiteY48" fmla="*/ 1444977 h 2278944"/>
                <a:gd name="connsiteX49" fmla="*/ 5774267 w 6862233"/>
                <a:gd name="connsiteY49" fmla="*/ 1461910 h 2278944"/>
                <a:gd name="connsiteX50" fmla="*/ 5812367 w 6862233"/>
                <a:gd name="connsiteY50" fmla="*/ 1385710 h 2278944"/>
                <a:gd name="connsiteX51" fmla="*/ 5913967 w 6862233"/>
                <a:gd name="connsiteY51" fmla="*/ 1415344 h 2278944"/>
                <a:gd name="connsiteX52" fmla="*/ 5939367 w 6862233"/>
                <a:gd name="connsiteY52" fmla="*/ 1343377 h 2278944"/>
                <a:gd name="connsiteX53" fmla="*/ 5918200 w 6862233"/>
                <a:gd name="connsiteY53" fmla="*/ 1237544 h 2278944"/>
                <a:gd name="connsiteX54" fmla="*/ 5892800 w 6862233"/>
                <a:gd name="connsiteY54" fmla="*/ 1178277 h 2278944"/>
                <a:gd name="connsiteX55" fmla="*/ 5956300 w 6862233"/>
                <a:gd name="connsiteY55" fmla="*/ 1157110 h 2278944"/>
                <a:gd name="connsiteX56" fmla="*/ 6112933 w 6862233"/>
                <a:gd name="connsiteY56" fmla="*/ 1174044 h 2278944"/>
                <a:gd name="connsiteX57" fmla="*/ 6223000 w 6862233"/>
                <a:gd name="connsiteY57" fmla="*/ 1182510 h 2278944"/>
                <a:gd name="connsiteX58" fmla="*/ 6328833 w 6862233"/>
                <a:gd name="connsiteY58" fmla="*/ 1169810 h 2278944"/>
                <a:gd name="connsiteX59" fmla="*/ 6333067 w 6862233"/>
                <a:gd name="connsiteY59" fmla="*/ 1114777 h 2278944"/>
                <a:gd name="connsiteX60" fmla="*/ 6303433 w 6862233"/>
                <a:gd name="connsiteY60" fmla="*/ 1000477 h 2278944"/>
                <a:gd name="connsiteX61" fmla="*/ 6286500 w 6862233"/>
                <a:gd name="connsiteY61" fmla="*/ 911577 h 2278944"/>
                <a:gd name="connsiteX62" fmla="*/ 6269567 w 6862233"/>
                <a:gd name="connsiteY62" fmla="*/ 835377 h 2278944"/>
                <a:gd name="connsiteX63" fmla="*/ 6383867 w 6862233"/>
                <a:gd name="connsiteY63" fmla="*/ 843844 h 2278944"/>
                <a:gd name="connsiteX64" fmla="*/ 6464300 w 6862233"/>
                <a:gd name="connsiteY64" fmla="*/ 869244 h 2278944"/>
                <a:gd name="connsiteX65" fmla="*/ 6413500 w 6862233"/>
                <a:gd name="connsiteY65" fmla="*/ 759177 h 2278944"/>
                <a:gd name="connsiteX66" fmla="*/ 6299200 w 6862233"/>
                <a:gd name="connsiteY66" fmla="*/ 577144 h 2278944"/>
                <a:gd name="connsiteX67" fmla="*/ 6193367 w 6862233"/>
                <a:gd name="connsiteY67" fmla="*/ 467077 h 2278944"/>
                <a:gd name="connsiteX68" fmla="*/ 6108700 w 6862233"/>
                <a:gd name="connsiteY68" fmla="*/ 323144 h 2278944"/>
                <a:gd name="connsiteX69" fmla="*/ 6036733 w 6862233"/>
                <a:gd name="connsiteY69" fmla="*/ 246944 h 2278944"/>
                <a:gd name="connsiteX70" fmla="*/ 5981700 w 6862233"/>
                <a:gd name="connsiteY70" fmla="*/ 200377 h 2278944"/>
                <a:gd name="connsiteX71" fmla="*/ 6045200 w 6862233"/>
                <a:gd name="connsiteY71" fmla="*/ 162277 h 2278944"/>
                <a:gd name="connsiteX72" fmla="*/ 6129867 w 6862233"/>
                <a:gd name="connsiteY72" fmla="*/ 187677 h 2278944"/>
                <a:gd name="connsiteX73" fmla="*/ 6193367 w 6862233"/>
                <a:gd name="connsiteY73" fmla="*/ 136877 h 2278944"/>
                <a:gd name="connsiteX74" fmla="*/ 6862233 w 6862233"/>
                <a:gd name="connsiteY74" fmla="*/ 1080910 h 2278944"/>
                <a:gd name="connsiteX75" fmla="*/ 6151033 w 6862233"/>
                <a:gd name="connsiteY75" fmla="*/ 1787877 h 2278944"/>
                <a:gd name="connsiteX76" fmla="*/ 3937000 w 6862233"/>
                <a:gd name="connsiteY76" fmla="*/ 801510 h 2278944"/>
                <a:gd name="connsiteX77" fmla="*/ 2218267 w 6862233"/>
                <a:gd name="connsiteY77" fmla="*/ 1737077 h 2278944"/>
                <a:gd name="connsiteX78" fmla="*/ 385233 w 6862233"/>
                <a:gd name="connsiteY78" fmla="*/ 2278944 h 2278944"/>
                <a:gd name="connsiteX79" fmla="*/ 0 w 6862233"/>
                <a:gd name="connsiteY79" fmla="*/ 2105377 h 2278944"/>
                <a:gd name="connsiteX0" fmla="*/ 0 w 6862233"/>
                <a:gd name="connsiteY0" fmla="*/ 2105377 h 2278944"/>
                <a:gd name="connsiteX1" fmla="*/ 16933 w 6862233"/>
                <a:gd name="connsiteY1" fmla="*/ 1957210 h 2278944"/>
                <a:gd name="connsiteX2" fmla="*/ 76200 w 6862233"/>
                <a:gd name="connsiteY2" fmla="*/ 1914877 h 2278944"/>
                <a:gd name="connsiteX3" fmla="*/ 169333 w 6862233"/>
                <a:gd name="connsiteY3" fmla="*/ 1897944 h 2278944"/>
                <a:gd name="connsiteX4" fmla="*/ 275167 w 6862233"/>
                <a:gd name="connsiteY4" fmla="*/ 1881010 h 2278944"/>
                <a:gd name="connsiteX5" fmla="*/ 385233 w 6862233"/>
                <a:gd name="connsiteY5" fmla="*/ 1838677 h 2278944"/>
                <a:gd name="connsiteX6" fmla="*/ 508000 w 6862233"/>
                <a:gd name="connsiteY6" fmla="*/ 1842910 h 2278944"/>
                <a:gd name="connsiteX7" fmla="*/ 643467 w 6862233"/>
                <a:gd name="connsiteY7" fmla="*/ 1821744 h 2278944"/>
                <a:gd name="connsiteX8" fmla="*/ 872067 w 6862233"/>
                <a:gd name="connsiteY8" fmla="*/ 1783644 h 2278944"/>
                <a:gd name="connsiteX9" fmla="*/ 1058333 w 6862233"/>
                <a:gd name="connsiteY9" fmla="*/ 1758244 h 2278944"/>
                <a:gd name="connsiteX10" fmla="*/ 1320800 w 6862233"/>
                <a:gd name="connsiteY10" fmla="*/ 1677810 h 2278944"/>
                <a:gd name="connsiteX11" fmla="*/ 1557867 w 6862233"/>
                <a:gd name="connsiteY11" fmla="*/ 1584677 h 2278944"/>
                <a:gd name="connsiteX12" fmla="*/ 1778000 w 6862233"/>
                <a:gd name="connsiteY12" fmla="*/ 1474610 h 2278944"/>
                <a:gd name="connsiteX13" fmla="*/ 1976967 w 6862233"/>
                <a:gd name="connsiteY13" fmla="*/ 1343377 h 2278944"/>
                <a:gd name="connsiteX14" fmla="*/ 2120900 w 6862233"/>
                <a:gd name="connsiteY14" fmla="*/ 1207910 h 2278944"/>
                <a:gd name="connsiteX15" fmla="*/ 2260600 w 6862233"/>
                <a:gd name="connsiteY15" fmla="*/ 1030110 h 2278944"/>
                <a:gd name="connsiteX16" fmla="*/ 2366433 w 6862233"/>
                <a:gd name="connsiteY16" fmla="*/ 873477 h 2278944"/>
                <a:gd name="connsiteX17" fmla="*/ 2421467 w 6862233"/>
                <a:gd name="connsiteY17" fmla="*/ 721077 h 2278944"/>
                <a:gd name="connsiteX18" fmla="*/ 2468033 w 6862233"/>
                <a:gd name="connsiteY18" fmla="*/ 606777 h 2278944"/>
                <a:gd name="connsiteX19" fmla="*/ 2510367 w 6862233"/>
                <a:gd name="connsiteY19" fmla="*/ 475544 h 2278944"/>
                <a:gd name="connsiteX20" fmla="*/ 2527300 w 6862233"/>
                <a:gd name="connsiteY20" fmla="*/ 441677 h 2278944"/>
                <a:gd name="connsiteX21" fmla="*/ 2556933 w 6862233"/>
                <a:gd name="connsiteY21" fmla="*/ 467077 h 2278944"/>
                <a:gd name="connsiteX22" fmla="*/ 2595033 w 6862233"/>
                <a:gd name="connsiteY22" fmla="*/ 471310 h 2278944"/>
                <a:gd name="connsiteX23" fmla="*/ 2650067 w 6862233"/>
                <a:gd name="connsiteY23" fmla="*/ 369710 h 2278944"/>
                <a:gd name="connsiteX24" fmla="*/ 2747433 w 6862233"/>
                <a:gd name="connsiteY24" fmla="*/ 301977 h 2278944"/>
                <a:gd name="connsiteX25" fmla="*/ 2857500 w 6862233"/>
                <a:gd name="connsiteY25" fmla="*/ 234244 h 2278944"/>
                <a:gd name="connsiteX26" fmla="*/ 2959100 w 6862233"/>
                <a:gd name="connsiteY26" fmla="*/ 183444 h 2278944"/>
                <a:gd name="connsiteX27" fmla="*/ 3035300 w 6862233"/>
                <a:gd name="connsiteY27" fmla="*/ 145344 h 2278944"/>
                <a:gd name="connsiteX28" fmla="*/ 3111500 w 6862233"/>
                <a:gd name="connsiteY28" fmla="*/ 111477 h 2278944"/>
                <a:gd name="connsiteX29" fmla="*/ 3200400 w 6862233"/>
                <a:gd name="connsiteY29" fmla="*/ 98777 h 2278944"/>
                <a:gd name="connsiteX30" fmla="*/ 3325812 w 6862233"/>
                <a:gd name="connsiteY30" fmla="*/ 101952 h 2278944"/>
                <a:gd name="connsiteX31" fmla="*/ 3386667 w 6862233"/>
                <a:gd name="connsiteY31" fmla="*/ 128410 h 2278944"/>
                <a:gd name="connsiteX32" fmla="*/ 3462867 w 6862233"/>
                <a:gd name="connsiteY32" fmla="*/ 94544 h 2278944"/>
                <a:gd name="connsiteX33" fmla="*/ 3632200 w 6862233"/>
                <a:gd name="connsiteY33" fmla="*/ 60677 h 2278944"/>
                <a:gd name="connsiteX34" fmla="*/ 3738033 w 6862233"/>
                <a:gd name="connsiteY34" fmla="*/ 47977 h 2278944"/>
                <a:gd name="connsiteX35" fmla="*/ 3860800 w 6862233"/>
                <a:gd name="connsiteY35" fmla="*/ 7760 h 2278944"/>
                <a:gd name="connsiteX36" fmla="*/ 3953933 w 6862233"/>
                <a:gd name="connsiteY36" fmla="*/ 9877 h 2278944"/>
                <a:gd name="connsiteX37" fmla="*/ 4008967 w 6862233"/>
                <a:gd name="connsiteY37" fmla="*/ 18344 h 2278944"/>
                <a:gd name="connsiteX38" fmla="*/ 4140200 w 6862233"/>
                <a:gd name="connsiteY38" fmla="*/ 128410 h 2278944"/>
                <a:gd name="connsiteX39" fmla="*/ 4261380 w 6862233"/>
                <a:gd name="connsiteY39" fmla="*/ 192439 h 2278944"/>
                <a:gd name="connsiteX40" fmla="*/ 4347633 w 6862233"/>
                <a:gd name="connsiteY40" fmla="*/ 259644 h 2278944"/>
                <a:gd name="connsiteX41" fmla="*/ 4436533 w 6862233"/>
                <a:gd name="connsiteY41" fmla="*/ 378177 h 2278944"/>
                <a:gd name="connsiteX42" fmla="*/ 4580467 w 6862233"/>
                <a:gd name="connsiteY42" fmla="*/ 551744 h 2278944"/>
                <a:gd name="connsiteX43" fmla="*/ 4690533 w 6862233"/>
                <a:gd name="connsiteY43" fmla="*/ 712610 h 2278944"/>
                <a:gd name="connsiteX44" fmla="*/ 4864100 w 6862233"/>
                <a:gd name="connsiteY44" fmla="*/ 881944 h 2278944"/>
                <a:gd name="connsiteX45" fmla="*/ 5037667 w 6862233"/>
                <a:gd name="connsiteY45" fmla="*/ 1063977 h 2278944"/>
                <a:gd name="connsiteX46" fmla="*/ 5236633 w 6862233"/>
                <a:gd name="connsiteY46" fmla="*/ 1216377 h 2278944"/>
                <a:gd name="connsiteX47" fmla="*/ 5401733 w 6862233"/>
                <a:gd name="connsiteY47" fmla="*/ 1322210 h 2278944"/>
                <a:gd name="connsiteX48" fmla="*/ 5676900 w 6862233"/>
                <a:gd name="connsiteY48" fmla="*/ 1444977 h 2278944"/>
                <a:gd name="connsiteX49" fmla="*/ 5774267 w 6862233"/>
                <a:gd name="connsiteY49" fmla="*/ 1461910 h 2278944"/>
                <a:gd name="connsiteX50" fmla="*/ 5812367 w 6862233"/>
                <a:gd name="connsiteY50" fmla="*/ 1385710 h 2278944"/>
                <a:gd name="connsiteX51" fmla="*/ 5913967 w 6862233"/>
                <a:gd name="connsiteY51" fmla="*/ 1415344 h 2278944"/>
                <a:gd name="connsiteX52" fmla="*/ 5939367 w 6862233"/>
                <a:gd name="connsiteY52" fmla="*/ 1343377 h 2278944"/>
                <a:gd name="connsiteX53" fmla="*/ 5918200 w 6862233"/>
                <a:gd name="connsiteY53" fmla="*/ 1237544 h 2278944"/>
                <a:gd name="connsiteX54" fmla="*/ 5892800 w 6862233"/>
                <a:gd name="connsiteY54" fmla="*/ 1178277 h 2278944"/>
                <a:gd name="connsiteX55" fmla="*/ 5956300 w 6862233"/>
                <a:gd name="connsiteY55" fmla="*/ 1157110 h 2278944"/>
                <a:gd name="connsiteX56" fmla="*/ 6112933 w 6862233"/>
                <a:gd name="connsiteY56" fmla="*/ 1174044 h 2278944"/>
                <a:gd name="connsiteX57" fmla="*/ 6223000 w 6862233"/>
                <a:gd name="connsiteY57" fmla="*/ 1182510 h 2278944"/>
                <a:gd name="connsiteX58" fmla="*/ 6328833 w 6862233"/>
                <a:gd name="connsiteY58" fmla="*/ 1169810 h 2278944"/>
                <a:gd name="connsiteX59" fmla="*/ 6333067 w 6862233"/>
                <a:gd name="connsiteY59" fmla="*/ 1114777 h 2278944"/>
                <a:gd name="connsiteX60" fmla="*/ 6303433 w 6862233"/>
                <a:gd name="connsiteY60" fmla="*/ 1000477 h 2278944"/>
                <a:gd name="connsiteX61" fmla="*/ 6286500 w 6862233"/>
                <a:gd name="connsiteY61" fmla="*/ 911577 h 2278944"/>
                <a:gd name="connsiteX62" fmla="*/ 6269567 w 6862233"/>
                <a:gd name="connsiteY62" fmla="*/ 835377 h 2278944"/>
                <a:gd name="connsiteX63" fmla="*/ 6383867 w 6862233"/>
                <a:gd name="connsiteY63" fmla="*/ 843844 h 2278944"/>
                <a:gd name="connsiteX64" fmla="*/ 6464300 w 6862233"/>
                <a:gd name="connsiteY64" fmla="*/ 869244 h 2278944"/>
                <a:gd name="connsiteX65" fmla="*/ 6413500 w 6862233"/>
                <a:gd name="connsiteY65" fmla="*/ 759177 h 2278944"/>
                <a:gd name="connsiteX66" fmla="*/ 6299200 w 6862233"/>
                <a:gd name="connsiteY66" fmla="*/ 577144 h 2278944"/>
                <a:gd name="connsiteX67" fmla="*/ 6193367 w 6862233"/>
                <a:gd name="connsiteY67" fmla="*/ 467077 h 2278944"/>
                <a:gd name="connsiteX68" fmla="*/ 6108700 w 6862233"/>
                <a:gd name="connsiteY68" fmla="*/ 323144 h 2278944"/>
                <a:gd name="connsiteX69" fmla="*/ 6036733 w 6862233"/>
                <a:gd name="connsiteY69" fmla="*/ 246944 h 2278944"/>
                <a:gd name="connsiteX70" fmla="*/ 5981700 w 6862233"/>
                <a:gd name="connsiteY70" fmla="*/ 200377 h 2278944"/>
                <a:gd name="connsiteX71" fmla="*/ 6045200 w 6862233"/>
                <a:gd name="connsiteY71" fmla="*/ 162277 h 2278944"/>
                <a:gd name="connsiteX72" fmla="*/ 6129867 w 6862233"/>
                <a:gd name="connsiteY72" fmla="*/ 187677 h 2278944"/>
                <a:gd name="connsiteX73" fmla="*/ 6193367 w 6862233"/>
                <a:gd name="connsiteY73" fmla="*/ 136877 h 2278944"/>
                <a:gd name="connsiteX74" fmla="*/ 6862233 w 6862233"/>
                <a:gd name="connsiteY74" fmla="*/ 1080910 h 2278944"/>
                <a:gd name="connsiteX75" fmla="*/ 6151033 w 6862233"/>
                <a:gd name="connsiteY75" fmla="*/ 1787877 h 2278944"/>
                <a:gd name="connsiteX76" fmla="*/ 3937000 w 6862233"/>
                <a:gd name="connsiteY76" fmla="*/ 801510 h 2278944"/>
                <a:gd name="connsiteX77" fmla="*/ 2218267 w 6862233"/>
                <a:gd name="connsiteY77" fmla="*/ 1737077 h 2278944"/>
                <a:gd name="connsiteX78" fmla="*/ 385233 w 6862233"/>
                <a:gd name="connsiteY78" fmla="*/ 2278944 h 2278944"/>
                <a:gd name="connsiteX79" fmla="*/ 0 w 6862233"/>
                <a:gd name="connsiteY79" fmla="*/ 2105377 h 2278944"/>
                <a:gd name="connsiteX0" fmla="*/ 0 w 6862233"/>
                <a:gd name="connsiteY0" fmla="*/ 2105377 h 2278944"/>
                <a:gd name="connsiteX1" fmla="*/ 16933 w 6862233"/>
                <a:gd name="connsiteY1" fmla="*/ 1957210 h 2278944"/>
                <a:gd name="connsiteX2" fmla="*/ 76200 w 6862233"/>
                <a:gd name="connsiteY2" fmla="*/ 1914877 h 2278944"/>
                <a:gd name="connsiteX3" fmla="*/ 169333 w 6862233"/>
                <a:gd name="connsiteY3" fmla="*/ 1897944 h 2278944"/>
                <a:gd name="connsiteX4" fmla="*/ 275167 w 6862233"/>
                <a:gd name="connsiteY4" fmla="*/ 1881010 h 2278944"/>
                <a:gd name="connsiteX5" fmla="*/ 385233 w 6862233"/>
                <a:gd name="connsiteY5" fmla="*/ 1838677 h 2278944"/>
                <a:gd name="connsiteX6" fmla="*/ 508000 w 6862233"/>
                <a:gd name="connsiteY6" fmla="*/ 1842910 h 2278944"/>
                <a:gd name="connsiteX7" fmla="*/ 643467 w 6862233"/>
                <a:gd name="connsiteY7" fmla="*/ 1821744 h 2278944"/>
                <a:gd name="connsiteX8" fmla="*/ 872067 w 6862233"/>
                <a:gd name="connsiteY8" fmla="*/ 1783644 h 2278944"/>
                <a:gd name="connsiteX9" fmla="*/ 1058333 w 6862233"/>
                <a:gd name="connsiteY9" fmla="*/ 1758244 h 2278944"/>
                <a:gd name="connsiteX10" fmla="*/ 1320800 w 6862233"/>
                <a:gd name="connsiteY10" fmla="*/ 1677810 h 2278944"/>
                <a:gd name="connsiteX11" fmla="*/ 1557867 w 6862233"/>
                <a:gd name="connsiteY11" fmla="*/ 1584677 h 2278944"/>
                <a:gd name="connsiteX12" fmla="*/ 1778000 w 6862233"/>
                <a:gd name="connsiteY12" fmla="*/ 1474610 h 2278944"/>
                <a:gd name="connsiteX13" fmla="*/ 1976967 w 6862233"/>
                <a:gd name="connsiteY13" fmla="*/ 1343377 h 2278944"/>
                <a:gd name="connsiteX14" fmla="*/ 2120900 w 6862233"/>
                <a:gd name="connsiteY14" fmla="*/ 1207910 h 2278944"/>
                <a:gd name="connsiteX15" fmla="*/ 2260600 w 6862233"/>
                <a:gd name="connsiteY15" fmla="*/ 1030110 h 2278944"/>
                <a:gd name="connsiteX16" fmla="*/ 2366433 w 6862233"/>
                <a:gd name="connsiteY16" fmla="*/ 873477 h 2278944"/>
                <a:gd name="connsiteX17" fmla="*/ 2421467 w 6862233"/>
                <a:gd name="connsiteY17" fmla="*/ 721077 h 2278944"/>
                <a:gd name="connsiteX18" fmla="*/ 2468033 w 6862233"/>
                <a:gd name="connsiteY18" fmla="*/ 606777 h 2278944"/>
                <a:gd name="connsiteX19" fmla="*/ 2510367 w 6862233"/>
                <a:gd name="connsiteY19" fmla="*/ 475544 h 2278944"/>
                <a:gd name="connsiteX20" fmla="*/ 2527300 w 6862233"/>
                <a:gd name="connsiteY20" fmla="*/ 441677 h 2278944"/>
                <a:gd name="connsiteX21" fmla="*/ 2556933 w 6862233"/>
                <a:gd name="connsiteY21" fmla="*/ 467077 h 2278944"/>
                <a:gd name="connsiteX22" fmla="*/ 2595033 w 6862233"/>
                <a:gd name="connsiteY22" fmla="*/ 471310 h 2278944"/>
                <a:gd name="connsiteX23" fmla="*/ 2650067 w 6862233"/>
                <a:gd name="connsiteY23" fmla="*/ 369710 h 2278944"/>
                <a:gd name="connsiteX24" fmla="*/ 2747433 w 6862233"/>
                <a:gd name="connsiteY24" fmla="*/ 301977 h 2278944"/>
                <a:gd name="connsiteX25" fmla="*/ 2857500 w 6862233"/>
                <a:gd name="connsiteY25" fmla="*/ 234244 h 2278944"/>
                <a:gd name="connsiteX26" fmla="*/ 2959100 w 6862233"/>
                <a:gd name="connsiteY26" fmla="*/ 183444 h 2278944"/>
                <a:gd name="connsiteX27" fmla="*/ 3035300 w 6862233"/>
                <a:gd name="connsiteY27" fmla="*/ 145344 h 2278944"/>
                <a:gd name="connsiteX28" fmla="*/ 3111500 w 6862233"/>
                <a:gd name="connsiteY28" fmla="*/ 111477 h 2278944"/>
                <a:gd name="connsiteX29" fmla="*/ 3200400 w 6862233"/>
                <a:gd name="connsiteY29" fmla="*/ 98777 h 2278944"/>
                <a:gd name="connsiteX30" fmla="*/ 3325812 w 6862233"/>
                <a:gd name="connsiteY30" fmla="*/ 101952 h 2278944"/>
                <a:gd name="connsiteX31" fmla="*/ 3386667 w 6862233"/>
                <a:gd name="connsiteY31" fmla="*/ 128410 h 2278944"/>
                <a:gd name="connsiteX32" fmla="*/ 3462867 w 6862233"/>
                <a:gd name="connsiteY32" fmla="*/ 94544 h 2278944"/>
                <a:gd name="connsiteX33" fmla="*/ 3632200 w 6862233"/>
                <a:gd name="connsiteY33" fmla="*/ 60677 h 2278944"/>
                <a:gd name="connsiteX34" fmla="*/ 3738033 w 6862233"/>
                <a:gd name="connsiteY34" fmla="*/ 47977 h 2278944"/>
                <a:gd name="connsiteX35" fmla="*/ 3860800 w 6862233"/>
                <a:gd name="connsiteY35" fmla="*/ 7760 h 2278944"/>
                <a:gd name="connsiteX36" fmla="*/ 3953933 w 6862233"/>
                <a:gd name="connsiteY36" fmla="*/ 9877 h 2278944"/>
                <a:gd name="connsiteX37" fmla="*/ 4008967 w 6862233"/>
                <a:gd name="connsiteY37" fmla="*/ 18344 h 2278944"/>
                <a:gd name="connsiteX38" fmla="*/ 4140200 w 6862233"/>
                <a:gd name="connsiteY38" fmla="*/ 128410 h 2278944"/>
                <a:gd name="connsiteX39" fmla="*/ 4261380 w 6862233"/>
                <a:gd name="connsiteY39" fmla="*/ 192439 h 2278944"/>
                <a:gd name="connsiteX40" fmla="*/ 4347633 w 6862233"/>
                <a:gd name="connsiteY40" fmla="*/ 259644 h 2278944"/>
                <a:gd name="connsiteX41" fmla="*/ 4436533 w 6862233"/>
                <a:gd name="connsiteY41" fmla="*/ 378177 h 2278944"/>
                <a:gd name="connsiteX42" fmla="*/ 4580467 w 6862233"/>
                <a:gd name="connsiteY42" fmla="*/ 551744 h 2278944"/>
                <a:gd name="connsiteX43" fmla="*/ 4690533 w 6862233"/>
                <a:gd name="connsiteY43" fmla="*/ 712610 h 2278944"/>
                <a:gd name="connsiteX44" fmla="*/ 4864100 w 6862233"/>
                <a:gd name="connsiteY44" fmla="*/ 881944 h 2278944"/>
                <a:gd name="connsiteX45" fmla="*/ 5037667 w 6862233"/>
                <a:gd name="connsiteY45" fmla="*/ 1063977 h 2278944"/>
                <a:gd name="connsiteX46" fmla="*/ 5236633 w 6862233"/>
                <a:gd name="connsiteY46" fmla="*/ 1216377 h 2278944"/>
                <a:gd name="connsiteX47" fmla="*/ 5401733 w 6862233"/>
                <a:gd name="connsiteY47" fmla="*/ 1322210 h 2278944"/>
                <a:gd name="connsiteX48" fmla="*/ 5676900 w 6862233"/>
                <a:gd name="connsiteY48" fmla="*/ 1444977 h 2278944"/>
                <a:gd name="connsiteX49" fmla="*/ 5774267 w 6862233"/>
                <a:gd name="connsiteY49" fmla="*/ 1461910 h 2278944"/>
                <a:gd name="connsiteX50" fmla="*/ 5812367 w 6862233"/>
                <a:gd name="connsiteY50" fmla="*/ 1385710 h 2278944"/>
                <a:gd name="connsiteX51" fmla="*/ 5913967 w 6862233"/>
                <a:gd name="connsiteY51" fmla="*/ 1415344 h 2278944"/>
                <a:gd name="connsiteX52" fmla="*/ 5939367 w 6862233"/>
                <a:gd name="connsiteY52" fmla="*/ 1343377 h 2278944"/>
                <a:gd name="connsiteX53" fmla="*/ 5918200 w 6862233"/>
                <a:gd name="connsiteY53" fmla="*/ 1237544 h 2278944"/>
                <a:gd name="connsiteX54" fmla="*/ 5892800 w 6862233"/>
                <a:gd name="connsiteY54" fmla="*/ 1178277 h 2278944"/>
                <a:gd name="connsiteX55" fmla="*/ 5956300 w 6862233"/>
                <a:gd name="connsiteY55" fmla="*/ 1157110 h 2278944"/>
                <a:gd name="connsiteX56" fmla="*/ 6112933 w 6862233"/>
                <a:gd name="connsiteY56" fmla="*/ 1174044 h 2278944"/>
                <a:gd name="connsiteX57" fmla="*/ 6223000 w 6862233"/>
                <a:gd name="connsiteY57" fmla="*/ 1182510 h 2278944"/>
                <a:gd name="connsiteX58" fmla="*/ 6328833 w 6862233"/>
                <a:gd name="connsiteY58" fmla="*/ 1169810 h 2278944"/>
                <a:gd name="connsiteX59" fmla="*/ 6333067 w 6862233"/>
                <a:gd name="connsiteY59" fmla="*/ 1114777 h 2278944"/>
                <a:gd name="connsiteX60" fmla="*/ 6303433 w 6862233"/>
                <a:gd name="connsiteY60" fmla="*/ 1000477 h 2278944"/>
                <a:gd name="connsiteX61" fmla="*/ 6286500 w 6862233"/>
                <a:gd name="connsiteY61" fmla="*/ 911577 h 2278944"/>
                <a:gd name="connsiteX62" fmla="*/ 6269567 w 6862233"/>
                <a:gd name="connsiteY62" fmla="*/ 835377 h 2278944"/>
                <a:gd name="connsiteX63" fmla="*/ 6383867 w 6862233"/>
                <a:gd name="connsiteY63" fmla="*/ 843844 h 2278944"/>
                <a:gd name="connsiteX64" fmla="*/ 6464300 w 6862233"/>
                <a:gd name="connsiteY64" fmla="*/ 869244 h 2278944"/>
                <a:gd name="connsiteX65" fmla="*/ 6413500 w 6862233"/>
                <a:gd name="connsiteY65" fmla="*/ 759177 h 2278944"/>
                <a:gd name="connsiteX66" fmla="*/ 6299200 w 6862233"/>
                <a:gd name="connsiteY66" fmla="*/ 577144 h 2278944"/>
                <a:gd name="connsiteX67" fmla="*/ 6193367 w 6862233"/>
                <a:gd name="connsiteY67" fmla="*/ 467077 h 2278944"/>
                <a:gd name="connsiteX68" fmla="*/ 6108700 w 6862233"/>
                <a:gd name="connsiteY68" fmla="*/ 323144 h 2278944"/>
                <a:gd name="connsiteX69" fmla="*/ 6036733 w 6862233"/>
                <a:gd name="connsiteY69" fmla="*/ 246944 h 2278944"/>
                <a:gd name="connsiteX70" fmla="*/ 5981700 w 6862233"/>
                <a:gd name="connsiteY70" fmla="*/ 200377 h 2278944"/>
                <a:gd name="connsiteX71" fmla="*/ 6045200 w 6862233"/>
                <a:gd name="connsiteY71" fmla="*/ 162277 h 2278944"/>
                <a:gd name="connsiteX72" fmla="*/ 6129867 w 6862233"/>
                <a:gd name="connsiteY72" fmla="*/ 187677 h 2278944"/>
                <a:gd name="connsiteX73" fmla="*/ 6193367 w 6862233"/>
                <a:gd name="connsiteY73" fmla="*/ 136877 h 2278944"/>
                <a:gd name="connsiteX74" fmla="*/ 6862233 w 6862233"/>
                <a:gd name="connsiteY74" fmla="*/ 1080910 h 2278944"/>
                <a:gd name="connsiteX75" fmla="*/ 6151033 w 6862233"/>
                <a:gd name="connsiteY75" fmla="*/ 1787877 h 2278944"/>
                <a:gd name="connsiteX76" fmla="*/ 3937000 w 6862233"/>
                <a:gd name="connsiteY76" fmla="*/ 801510 h 2278944"/>
                <a:gd name="connsiteX77" fmla="*/ 2218267 w 6862233"/>
                <a:gd name="connsiteY77" fmla="*/ 1737077 h 2278944"/>
                <a:gd name="connsiteX78" fmla="*/ 385233 w 6862233"/>
                <a:gd name="connsiteY78" fmla="*/ 2278944 h 2278944"/>
                <a:gd name="connsiteX79" fmla="*/ 0 w 6862233"/>
                <a:gd name="connsiteY79" fmla="*/ 2105377 h 2278944"/>
                <a:gd name="connsiteX0" fmla="*/ 0 w 6862233"/>
                <a:gd name="connsiteY0" fmla="*/ 2105377 h 2278944"/>
                <a:gd name="connsiteX1" fmla="*/ 16933 w 6862233"/>
                <a:gd name="connsiteY1" fmla="*/ 1957210 h 2278944"/>
                <a:gd name="connsiteX2" fmla="*/ 76200 w 6862233"/>
                <a:gd name="connsiteY2" fmla="*/ 1914877 h 2278944"/>
                <a:gd name="connsiteX3" fmla="*/ 169333 w 6862233"/>
                <a:gd name="connsiteY3" fmla="*/ 1897944 h 2278944"/>
                <a:gd name="connsiteX4" fmla="*/ 275167 w 6862233"/>
                <a:gd name="connsiteY4" fmla="*/ 1881010 h 2278944"/>
                <a:gd name="connsiteX5" fmla="*/ 385233 w 6862233"/>
                <a:gd name="connsiteY5" fmla="*/ 1838677 h 2278944"/>
                <a:gd name="connsiteX6" fmla="*/ 508000 w 6862233"/>
                <a:gd name="connsiteY6" fmla="*/ 1842910 h 2278944"/>
                <a:gd name="connsiteX7" fmla="*/ 643467 w 6862233"/>
                <a:gd name="connsiteY7" fmla="*/ 1821744 h 2278944"/>
                <a:gd name="connsiteX8" fmla="*/ 872067 w 6862233"/>
                <a:gd name="connsiteY8" fmla="*/ 1783644 h 2278944"/>
                <a:gd name="connsiteX9" fmla="*/ 1058333 w 6862233"/>
                <a:gd name="connsiteY9" fmla="*/ 1758244 h 2278944"/>
                <a:gd name="connsiteX10" fmla="*/ 1320800 w 6862233"/>
                <a:gd name="connsiteY10" fmla="*/ 1677810 h 2278944"/>
                <a:gd name="connsiteX11" fmla="*/ 1557867 w 6862233"/>
                <a:gd name="connsiteY11" fmla="*/ 1584677 h 2278944"/>
                <a:gd name="connsiteX12" fmla="*/ 1778000 w 6862233"/>
                <a:gd name="connsiteY12" fmla="*/ 1474610 h 2278944"/>
                <a:gd name="connsiteX13" fmla="*/ 1976967 w 6862233"/>
                <a:gd name="connsiteY13" fmla="*/ 1343377 h 2278944"/>
                <a:gd name="connsiteX14" fmla="*/ 2120900 w 6862233"/>
                <a:gd name="connsiteY14" fmla="*/ 1207910 h 2278944"/>
                <a:gd name="connsiteX15" fmla="*/ 2260600 w 6862233"/>
                <a:gd name="connsiteY15" fmla="*/ 1030110 h 2278944"/>
                <a:gd name="connsiteX16" fmla="*/ 2366433 w 6862233"/>
                <a:gd name="connsiteY16" fmla="*/ 873477 h 2278944"/>
                <a:gd name="connsiteX17" fmla="*/ 2421467 w 6862233"/>
                <a:gd name="connsiteY17" fmla="*/ 721077 h 2278944"/>
                <a:gd name="connsiteX18" fmla="*/ 2468033 w 6862233"/>
                <a:gd name="connsiteY18" fmla="*/ 606777 h 2278944"/>
                <a:gd name="connsiteX19" fmla="*/ 2510367 w 6862233"/>
                <a:gd name="connsiteY19" fmla="*/ 475544 h 2278944"/>
                <a:gd name="connsiteX20" fmla="*/ 2527300 w 6862233"/>
                <a:gd name="connsiteY20" fmla="*/ 441677 h 2278944"/>
                <a:gd name="connsiteX21" fmla="*/ 2566458 w 6862233"/>
                <a:gd name="connsiteY21" fmla="*/ 462314 h 2278944"/>
                <a:gd name="connsiteX22" fmla="*/ 2595033 w 6862233"/>
                <a:gd name="connsiteY22" fmla="*/ 471310 h 2278944"/>
                <a:gd name="connsiteX23" fmla="*/ 2650067 w 6862233"/>
                <a:gd name="connsiteY23" fmla="*/ 369710 h 2278944"/>
                <a:gd name="connsiteX24" fmla="*/ 2747433 w 6862233"/>
                <a:gd name="connsiteY24" fmla="*/ 301977 h 2278944"/>
                <a:gd name="connsiteX25" fmla="*/ 2857500 w 6862233"/>
                <a:gd name="connsiteY25" fmla="*/ 234244 h 2278944"/>
                <a:gd name="connsiteX26" fmla="*/ 2959100 w 6862233"/>
                <a:gd name="connsiteY26" fmla="*/ 183444 h 2278944"/>
                <a:gd name="connsiteX27" fmla="*/ 3035300 w 6862233"/>
                <a:gd name="connsiteY27" fmla="*/ 145344 h 2278944"/>
                <a:gd name="connsiteX28" fmla="*/ 3111500 w 6862233"/>
                <a:gd name="connsiteY28" fmla="*/ 111477 h 2278944"/>
                <a:gd name="connsiteX29" fmla="*/ 3200400 w 6862233"/>
                <a:gd name="connsiteY29" fmla="*/ 98777 h 2278944"/>
                <a:gd name="connsiteX30" fmla="*/ 3325812 w 6862233"/>
                <a:gd name="connsiteY30" fmla="*/ 101952 h 2278944"/>
                <a:gd name="connsiteX31" fmla="*/ 3386667 w 6862233"/>
                <a:gd name="connsiteY31" fmla="*/ 128410 h 2278944"/>
                <a:gd name="connsiteX32" fmla="*/ 3462867 w 6862233"/>
                <a:gd name="connsiteY32" fmla="*/ 94544 h 2278944"/>
                <a:gd name="connsiteX33" fmla="*/ 3632200 w 6862233"/>
                <a:gd name="connsiteY33" fmla="*/ 60677 h 2278944"/>
                <a:gd name="connsiteX34" fmla="*/ 3738033 w 6862233"/>
                <a:gd name="connsiteY34" fmla="*/ 47977 h 2278944"/>
                <a:gd name="connsiteX35" fmla="*/ 3860800 w 6862233"/>
                <a:gd name="connsiteY35" fmla="*/ 7760 h 2278944"/>
                <a:gd name="connsiteX36" fmla="*/ 3953933 w 6862233"/>
                <a:gd name="connsiteY36" fmla="*/ 9877 h 2278944"/>
                <a:gd name="connsiteX37" fmla="*/ 4008967 w 6862233"/>
                <a:gd name="connsiteY37" fmla="*/ 18344 h 2278944"/>
                <a:gd name="connsiteX38" fmla="*/ 4140200 w 6862233"/>
                <a:gd name="connsiteY38" fmla="*/ 128410 h 2278944"/>
                <a:gd name="connsiteX39" fmla="*/ 4261380 w 6862233"/>
                <a:gd name="connsiteY39" fmla="*/ 192439 h 2278944"/>
                <a:gd name="connsiteX40" fmla="*/ 4347633 w 6862233"/>
                <a:gd name="connsiteY40" fmla="*/ 259644 h 2278944"/>
                <a:gd name="connsiteX41" fmla="*/ 4436533 w 6862233"/>
                <a:gd name="connsiteY41" fmla="*/ 378177 h 2278944"/>
                <a:gd name="connsiteX42" fmla="*/ 4580467 w 6862233"/>
                <a:gd name="connsiteY42" fmla="*/ 551744 h 2278944"/>
                <a:gd name="connsiteX43" fmla="*/ 4690533 w 6862233"/>
                <a:gd name="connsiteY43" fmla="*/ 712610 h 2278944"/>
                <a:gd name="connsiteX44" fmla="*/ 4864100 w 6862233"/>
                <a:gd name="connsiteY44" fmla="*/ 881944 h 2278944"/>
                <a:gd name="connsiteX45" fmla="*/ 5037667 w 6862233"/>
                <a:gd name="connsiteY45" fmla="*/ 1063977 h 2278944"/>
                <a:gd name="connsiteX46" fmla="*/ 5236633 w 6862233"/>
                <a:gd name="connsiteY46" fmla="*/ 1216377 h 2278944"/>
                <a:gd name="connsiteX47" fmla="*/ 5401733 w 6862233"/>
                <a:gd name="connsiteY47" fmla="*/ 1322210 h 2278944"/>
                <a:gd name="connsiteX48" fmla="*/ 5676900 w 6862233"/>
                <a:gd name="connsiteY48" fmla="*/ 1444977 h 2278944"/>
                <a:gd name="connsiteX49" fmla="*/ 5774267 w 6862233"/>
                <a:gd name="connsiteY49" fmla="*/ 1461910 h 2278944"/>
                <a:gd name="connsiteX50" fmla="*/ 5812367 w 6862233"/>
                <a:gd name="connsiteY50" fmla="*/ 1385710 h 2278944"/>
                <a:gd name="connsiteX51" fmla="*/ 5913967 w 6862233"/>
                <a:gd name="connsiteY51" fmla="*/ 1415344 h 2278944"/>
                <a:gd name="connsiteX52" fmla="*/ 5939367 w 6862233"/>
                <a:gd name="connsiteY52" fmla="*/ 1343377 h 2278944"/>
                <a:gd name="connsiteX53" fmla="*/ 5918200 w 6862233"/>
                <a:gd name="connsiteY53" fmla="*/ 1237544 h 2278944"/>
                <a:gd name="connsiteX54" fmla="*/ 5892800 w 6862233"/>
                <a:gd name="connsiteY54" fmla="*/ 1178277 h 2278944"/>
                <a:gd name="connsiteX55" fmla="*/ 5956300 w 6862233"/>
                <a:gd name="connsiteY55" fmla="*/ 1157110 h 2278944"/>
                <a:gd name="connsiteX56" fmla="*/ 6112933 w 6862233"/>
                <a:gd name="connsiteY56" fmla="*/ 1174044 h 2278944"/>
                <a:gd name="connsiteX57" fmla="*/ 6223000 w 6862233"/>
                <a:gd name="connsiteY57" fmla="*/ 1182510 h 2278944"/>
                <a:gd name="connsiteX58" fmla="*/ 6328833 w 6862233"/>
                <a:gd name="connsiteY58" fmla="*/ 1169810 h 2278944"/>
                <a:gd name="connsiteX59" fmla="*/ 6333067 w 6862233"/>
                <a:gd name="connsiteY59" fmla="*/ 1114777 h 2278944"/>
                <a:gd name="connsiteX60" fmla="*/ 6303433 w 6862233"/>
                <a:gd name="connsiteY60" fmla="*/ 1000477 h 2278944"/>
                <a:gd name="connsiteX61" fmla="*/ 6286500 w 6862233"/>
                <a:gd name="connsiteY61" fmla="*/ 911577 h 2278944"/>
                <a:gd name="connsiteX62" fmla="*/ 6269567 w 6862233"/>
                <a:gd name="connsiteY62" fmla="*/ 835377 h 2278944"/>
                <a:gd name="connsiteX63" fmla="*/ 6383867 w 6862233"/>
                <a:gd name="connsiteY63" fmla="*/ 843844 h 2278944"/>
                <a:gd name="connsiteX64" fmla="*/ 6464300 w 6862233"/>
                <a:gd name="connsiteY64" fmla="*/ 869244 h 2278944"/>
                <a:gd name="connsiteX65" fmla="*/ 6413500 w 6862233"/>
                <a:gd name="connsiteY65" fmla="*/ 759177 h 2278944"/>
                <a:gd name="connsiteX66" fmla="*/ 6299200 w 6862233"/>
                <a:gd name="connsiteY66" fmla="*/ 577144 h 2278944"/>
                <a:gd name="connsiteX67" fmla="*/ 6193367 w 6862233"/>
                <a:gd name="connsiteY67" fmla="*/ 467077 h 2278944"/>
                <a:gd name="connsiteX68" fmla="*/ 6108700 w 6862233"/>
                <a:gd name="connsiteY68" fmla="*/ 323144 h 2278944"/>
                <a:gd name="connsiteX69" fmla="*/ 6036733 w 6862233"/>
                <a:gd name="connsiteY69" fmla="*/ 246944 h 2278944"/>
                <a:gd name="connsiteX70" fmla="*/ 5981700 w 6862233"/>
                <a:gd name="connsiteY70" fmla="*/ 200377 h 2278944"/>
                <a:gd name="connsiteX71" fmla="*/ 6045200 w 6862233"/>
                <a:gd name="connsiteY71" fmla="*/ 162277 h 2278944"/>
                <a:gd name="connsiteX72" fmla="*/ 6129867 w 6862233"/>
                <a:gd name="connsiteY72" fmla="*/ 187677 h 2278944"/>
                <a:gd name="connsiteX73" fmla="*/ 6193367 w 6862233"/>
                <a:gd name="connsiteY73" fmla="*/ 136877 h 2278944"/>
                <a:gd name="connsiteX74" fmla="*/ 6862233 w 6862233"/>
                <a:gd name="connsiteY74" fmla="*/ 1080910 h 2278944"/>
                <a:gd name="connsiteX75" fmla="*/ 6151033 w 6862233"/>
                <a:gd name="connsiteY75" fmla="*/ 1787877 h 2278944"/>
                <a:gd name="connsiteX76" fmla="*/ 3937000 w 6862233"/>
                <a:gd name="connsiteY76" fmla="*/ 801510 h 2278944"/>
                <a:gd name="connsiteX77" fmla="*/ 2218267 w 6862233"/>
                <a:gd name="connsiteY77" fmla="*/ 1737077 h 2278944"/>
                <a:gd name="connsiteX78" fmla="*/ 385233 w 6862233"/>
                <a:gd name="connsiteY78" fmla="*/ 2278944 h 2278944"/>
                <a:gd name="connsiteX79" fmla="*/ 0 w 6862233"/>
                <a:gd name="connsiteY79" fmla="*/ 2105377 h 2278944"/>
                <a:gd name="connsiteX0" fmla="*/ 0 w 6862233"/>
                <a:gd name="connsiteY0" fmla="*/ 2105377 h 2278944"/>
                <a:gd name="connsiteX1" fmla="*/ 16933 w 6862233"/>
                <a:gd name="connsiteY1" fmla="*/ 1957210 h 2278944"/>
                <a:gd name="connsiteX2" fmla="*/ 76200 w 6862233"/>
                <a:gd name="connsiteY2" fmla="*/ 1914877 h 2278944"/>
                <a:gd name="connsiteX3" fmla="*/ 169333 w 6862233"/>
                <a:gd name="connsiteY3" fmla="*/ 1897944 h 2278944"/>
                <a:gd name="connsiteX4" fmla="*/ 275167 w 6862233"/>
                <a:gd name="connsiteY4" fmla="*/ 1881010 h 2278944"/>
                <a:gd name="connsiteX5" fmla="*/ 385233 w 6862233"/>
                <a:gd name="connsiteY5" fmla="*/ 1838677 h 2278944"/>
                <a:gd name="connsiteX6" fmla="*/ 508000 w 6862233"/>
                <a:gd name="connsiteY6" fmla="*/ 1842910 h 2278944"/>
                <a:gd name="connsiteX7" fmla="*/ 643467 w 6862233"/>
                <a:gd name="connsiteY7" fmla="*/ 1821744 h 2278944"/>
                <a:gd name="connsiteX8" fmla="*/ 872067 w 6862233"/>
                <a:gd name="connsiteY8" fmla="*/ 1783644 h 2278944"/>
                <a:gd name="connsiteX9" fmla="*/ 1058333 w 6862233"/>
                <a:gd name="connsiteY9" fmla="*/ 1758244 h 2278944"/>
                <a:gd name="connsiteX10" fmla="*/ 1320800 w 6862233"/>
                <a:gd name="connsiteY10" fmla="*/ 1677810 h 2278944"/>
                <a:gd name="connsiteX11" fmla="*/ 1557867 w 6862233"/>
                <a:gd name="connsiteY11" fmla="*/ 1584677 h 2278944"/>
                <a:gd name="connsiteX12" fmla="*/ 1778000 w 6862233"/>
                <a:gd name="connsiteY12" fmla="*/ 1474610 h 2278944"/>
                <a:gd name="connsiteX13" fmla="*/ 1976967 w 6862233"/>
                <a:gd name="connsiteY13" fmla="*/ 1343377 h 2278944"/>
                <a:gd name="connsiteX14" fmla="*/ 2120900 w 6862233"/>
                <a:gd name="connsiteY14" fmla="*/ 1207910 h 2278944"/>
                <a:gd name="connsiteX15" fmla="*/ 2260600 w 6862233"/>
                <a:gd name="connsiteY15" fmla="*/ 1030110 h 2278944"/>
                <a:gd name="connsiteX16" fmla="*/ 2366433 w 6862233"/>
                <a:gd name="connsiteY16" fmla="*/ 873477 h 2278944"/>
                <a:gd name="connsiteX17" fmla="*/ 2421467 w 6862233"/>
                <a:gd name="connsiteY17" fmla="*/ 721077 h 2278944"/>
                <a:gd name="connsiteX18" fmla="*/ 2468033 w 6862233"/>
                <a:gd name="connsiteY18" fmla="*/ 606777 h 2278944"/>
                <a:gd name="connsiteX19" fmla="*/ 2510367 w 6862233"/>
                <a:gd name="connsiteY19" fmla="*/ 475544 h 2278944"/>
                <a:gd name="connsiteX20" fmla="*/ 2527300 w 6862233"/>
                <a:gd name="connsiteY20" fmla="*/ 441677 h 2278944"/>
                <a:gd name="connsiteX21" fmla="*/ 2566458 w 6862233"/>
                <a:gd name="connsiteY21" fmla="*/ 462314 h 2278944"/>
                <a:gd name="connsiteX22" fmla="*/ 2595033 w 6862233"/>
                <a:gd name="connsiteY22" fmla="*/ 454642 h 2278944"/>
                <a:gd name="connsiteX23" fmla="*/ 2650067 w 6862233"/>
                <a:gd name="connsiteY23" fmla="*/ 369710 h 2278944"/>
                <a:gd name="connsiteX24" fmla="*/ 2747433 w 6862233"/>
                <a:gd name="connsiteY24" fmla="*/ 301977 h 2278944"/>
                <a:gd name="connsiteX25" fmla="*/ 2857500 w 6862233"/>
                <a:gd name="connsiteY25" fmla="*/ 234244 h 2278944"/>
                <a:gd name="connsiteX26" fmla="*/ 2959100 w 6862233"/>
                <a:gd name="connsiteY26" fmla="*/ 183444 h 2278944"/>
                <a:gd name="connsiteX27" fmla="*/ 3035300 w 6862233"/>
                <a:gd name="connsiteY27" fmla="*/ 145344 h 2278944"/>
                <a:gd name="connsiteX28" fmla="*/ 3111500 w 6862233"/>
                <a:gd name="connsiteY28" fmla="*/ 111477 h 2278944"/>
                <a:gd name="connsiteX29" fmla="*/ 3200400 w 6862233"/>
                <a:gd name="connsiteY29" fmla="*/ 98777 h 2278944"/>
                <a:gd name="connsiteX30" fmla="*/ 3325812 w 6862233"/>
                <a:gd name="connsiteY30" fmla="*/ 101952 h 2278944"/>
                <a:gd name="connsiteX31" fmla="*/ 3386667 w 6862233"/>
                <a:gd name="connsiteY31" fmla="*/ 128410 h 2278944"/>
                <a:gd name="connsiteX32" fmla="*/ 3462867 w 6862233"/>
                <a:gd name="connsiteY32" fmla="*/ 94544 h 2278944"/>
                <a:gd name="connsiteX33" fmla="*/ 3632200 w 6862233"/>
                <a:gd name="connsiteY33" fmla="*/ 60677 h 2278944"/>
                <a:gd name="connsiteX34" fmla="*/ 3738033 w 6862233"/>
                <a:gd name="connsiteY34" fmla="*/ 47977 h 2278944"/>
                <a:gd name="connsiteX35" fmla="*/ 3860800 w 6862233"/>
                <a:gd name="connsiteY35" fmla="*/ 7760 h 2278944"/>
                <a:gd name="connsiteX36" fmla="*/ 3953933 w 6862233"/>
                <a:gd name="connsiteY36" fmla="*/ 9877 h 2278944"/>
                <a:gd name="connsiteX37" fmla="*/ 4008967 w 6862233"/>
                <a:gd name="connsiteY37" fmla="*/ 18344 h 2278944"/>
                <a:gd name="connsiteX38" fmla="*/ 4140200 w 6862233"/>
                <a:gd name="connsiteY38" fmla="*/ 128410 h 2278944"/>
                <a:gd name="connsiteX39" fmla="*/ 4261380 w 6862233"/>
                <a:gd name="connsiteY39" fmla="*/ 192439 h 2278944"/>
                <a:gd name="connsiteX40" fmla="*/ 4347633 w 6862233"/>
                <a:gd name="connsiteY40" fmla="*/ 259644 h 2278944"/>
                <a:gd name="connsiteX41" fmla="*/ 4436533 w 6862233"/>
                <a:gd name="connsiteY41" fmla="*/ 378177 h 2278944"/>
                <a:gd name="connsiteX42" fmla="*/ 4580467 w 6862233"/>
                <a:gd name="connsiteY42" fmla="*/ 551744 h 2278944"/>
                <a:gd name="connsiteX43" fmla="*/ 4690533 w 6862233"/>
                <a:gd name="connsiteY43" fmla="*/ 712610 h 2278944"/>
                <a:gd name="connsiteX44" fmla="*/ 4864100 w 6862233"/>
                <a:gd name="connsiteY44" fmla="*/ 881944 h 2278944"/>
                <a:gd name="connsiteX45" fmla="*/ 5037667 w 6862233"/>
                <a:gd name="connsiteY45" fmla="*/ 1063977 h 2278944"/>
                <a:gd name="connsiteX46" fmla="*/ 5236633 w 6862233"/>
                <a:gd name="connsiteY46" fmla="*/ 1216377 h 2278944"/>
                <a:gd name="connsiteX47" fmla="*/ 5401733 w 6862233"/>
                <a:gd name="connsiteY47" fmla="*/ 1322210 h 2278944"/>
                <a:gd name="connsiteX48" fmla="*/ 5676900 w 6862233"/>
                <a:gd name="connsiteY48" fmla="*/ 1444977 h 2278944"/>
                <a:gd name="connsiteX49" fmla="*/ 5774267 w 6862233"/>
                <a:gd name="connsiteY49" fmla="*/ 1461910 h 2278944"/>
                <a:gd name="connsiteX50" fmla="*/ 5812367 w 6862233"/>
                <a:gd name="connsiteY50" fmla="*/ 1385710 h 2278944"/>
                <a:gd name="connsiteX51" fmla="*/ 5913967 w 6862233"/>
                <a:gd name="connsiteY51" fmla="*/ 1415344 h 2278944"/>
                <a:gd name="connsiteX52" fmla="*/ 5939367 w 6862233"/>
                <a:gd name="connsiteY52" fmla="*/ 1343377 h 2278944"/>
                <a:gd name="connsiteX53" fmla="*/ 5918200 w 6862233"/>
                <a:gd name="connsiteY53" fmla="*/ 1237544 h 2278944"/>
                <a:gd name="connsiteX54" fmla="*/ 5892800 w 6862233"/>
                <a:gd name="connsiteY54" fmla="*/ 1178277 h 2278944"/>
                <a:gd name="connsiteX55" fmla="*/ 5956300 w 6862233"/>
                <a:gd name="connsiteY55" fmla="*/ 1157110 h 2278944"/>
                <a:gd name="connsiteX56" fmla="*/ 6112933 w 6862233"/>
                <a:gd name="connsiteY56" fmla="*/ 1174044 h 2278944"/>
                <a:gd name="connsiteX57" fmla="*/ 6223000 w 6862233"/>
                <a:gd name="connsiteY57" fmla="*/ 1182510 h 2278944"/>
                <a:gd name="connsiteX58" fmla="*/ 6328833 w 6862233"/>
                <a:gd name="connsiteY58" fmla="*/ 1169810 h 2278944"/>
                <a:gd name="connsiteX59" fmla="*/ 6333067 w 6862233"/>
                <a:gd name="connsiteY59" fmla="*/ 1114777 h 2278944"/>
                <a:gd name="connsiteX60" fmla="*/ 6303433 w 6862233"/>
                <a:gd name="connsiteY60" fmla="*/ 1000477 h 2278944"/>
                <a:gd name="connsiteX61" fmla="*/ 6286500 w 6862233"/>
                <a:gd name="connsiteY61" fmla="*/ 911577 h 2278944"/>
                <a:gd name="connsiteX62" fmla="*/ 6269567 w 6862233"/>
                <a:gd name="connsiteY62" fmla="*/ 835377 h 2278944"/>
                <a:gd name="connsiteX63" fmla="*/ 6383867 w 6862233"/>
                <a:gd name="connsiteY63" fmla="*/ 843844 h 2278944"/>
                <a:gd name="connsiteX64" fmla="*/ 6464300 w 6862233"/>
                <a:gd name="connsiteY64" fmla="*/ 869244 h 2278944"/>
                <a:gd name="connsiteX65" fmla="*/ 6413500 w 6862233"/>
                <a:gd name="connsiteY65" fmla="*/ 759177 h 2278944"/>
                <a:gd name="connsiteX66" fmla="*/ 6299200 w 6862233"/>
                <a:gd name="connsiteY66" fmla="*/ 577144 h 2278944"/>
                <a:gd name="connsiteX67" fmla="*/ 6193367 w 6862233"/>
                <a:gd name="connsiteY67" fmla="*/ 467077 h 2278944"/>
                <a:gd name="connsiteX68" fmla="*/ 6108700 w 6862233"/>
                <a:gd name="connsiteY68" fmla="*/ 323144 h 2278944"/>
                <a:gd name="connsiteX69" fmla="*/ 6036733 w 6862233"/>
                <a:gd name="connsiteY69" fmla="*/ 246944 h 2278944"/>
                <a:gd name="connsiteX70" fmla="*/ 5981700 w 6862233"/>
                <a:gd name="connsiteY70" fmla="*/ 200377 h 2278944"/>
                <a:gd name="connsiteX71" fmla="*/ 6045200 w 6862233"/>
                <a:gd name="connsiteY71" fmla="*/ 162277 h 2278944"/>
                <a:gd name="connsiteX72" fmla="*/ 6129867 w 6862233"/>
                <a:gd name="connsiteY72" fmla="*/ 187677 h 2278944"/>
                <a:gd name="connsiteX73" fmla="*/ 6193367 w 6862233"/>
                <a:gd name="connsiteY73" fmla="*/ 136877 h 2278944"/>
                <a:gd name="connsiteX74" fmla="*/ 6862233 w 6862233"/>
                <a:gd name="connsiteY74" fmla="*/ 1080910 h 2278944"/>
                <a:gd name="connsiteX75" fmla="*/ 6151033 w 6862233"/>
                <a:gd name="connsiteY75" fmla="*/ 1787877 h 2278944"/>
                <a:gd name="connsiteX76" fmla="*/ 3937000 w 6862233"/>
                <a:gd name="connsiteY76" fmla="*/ 801510 h 2278944"/>
                <a:gd name="connsiteX77" fmla="*/ 2218267 w 6862233"/>
                <a:gd name="connsiteY77" fmla="*/ 1737077 h 2278944"/>
                <a:gd name="connsiteX78" fmla="*/ 385233 w 6862233"/>
                <a:gd name="connsiteY78" fmla="*/ 2278944 h 2278944"/>
                <a:gd name="connsiteX79" fmla="*/ 0 w 6862233"/>
                <a:gd name="connsiteY79" fmla="*/ 2105377 h 227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862233" h="2278944">
                  <a:moveTo>
                    <a:pt x="0" y="2105377"/>
                  </a:moveTo>
                  <a:lnTo>
                    <a:pt x="16933" y="1957210"/>
                  </a:lnTo>
                  <a:cubicBezTo>
                    <a:pt x="29633" y="1925460"/>
                    <a:pt x="50800" y="1924755"/>
                    <a:pt x="76200" y="1914877"/>
                  </a:cubicBezTo>
                  <a:cubicBezTo>
                    <a:pt x="101600" y="1904999"/>
                    <a:pt x="134055" y="1903589"/>
                    <a:pt x="169333" y="1897944"/>
                  </a:cubicBezTo>
                  <a:lnTo>
                    <a:pt x="275167" y="1881010"/>
                  </a:lnTo>
                  <a:cubicBezTo>
                    <a:pt x="311150" y="1871132"/>
                    <a:pt x="344311" y="1837266"/>
                    <a:pt x="385233" y="1838677"/>
                  </a:cubicBezTo>
                  <a:lnTo>
                    <a:pt x="508000" y="1842910"/>
                  </a:lnTo>
                  <a:cubicBezTo>
                    <a:pt x="551039" y="1840088"/>
                    <a:pt x="567267" y="1834444"/>
                    <a:pt x="643467" y="1821744"/>
                  </a:cubicBezTo>
                  <a:lnTo>
                    <a:pt x="872067" y="1783644"/>
                  </a:lnTo>
                  <a:cubicBezTo>
                    <a:pt x="941211" y="1773061"/>
                    <a:pt x="970844" y="1785055"/>
                    <a:pt x="1058333" y="1758244"/>
                  </a:cubicBezTo>
                  <a:lnTo>
                    <a:pt x="1320800" y="1677810"/>
                  </a:lnTo>
                  <a:cubicBezTo>
                    <a:pt x="1404056" y="1648882"/>
                    <a:pt x="1484489" y="1621366"/>
                    <a:pt x="1557867" y="1584677"/>
                  </a:cubicBezTo>
                  <a:lnTo>
                    <a:pt x="1778000" y="1474610"/>
                  </a:lnTo>
                  <a:cubicBezTo>
                    <a:pt x="1847850" y="1434393"/>
                    <a:pt x="1928989" y="1388533"/>
                    <a:pt x="1976967" y="1343377"/>
                  </a:cubicBezTo>
                  <a:lnTo>
                    <a:pt x="2120900" y="1207910"/>
                  </a:lnTo>
                  <a:cubicBezTo>
                    <a:pt x="2168172" y="1155699"/>
                    <a:pt x="2225322" y="1082321"/>
                    <a:pt x="2260600" y="1030110"/>
                  </a:cubicBezTo>
                  <a:lnTo>
                    <a:pt x="2366433" y="873477"/>
                  </a:lnTo>
                  <a:cubicBezTo>
                    <a:pt x="2393244" y="821972"/>
                    <a:pt x="2405945" y="759177"/>
                    <a:pt x="2421467" y="721077"/>
                  </a:cubicBezTo>
                  <a:lnTo>
                    <a:pt x="2468033" y="606777"/>
                  </a:lnTo>
                  <a:cubicBezTo>
                    <a:pt x="2482850" y="565855"/>
                    <a:pt x="2504723" y="486833"/>
                    <a:pt x="2510367" y="475544"/>
                  </a:cubicBezTo>
                  <a:cubicBezTo>
                    <a:pt x="2516011" y="464255"/>
                    <a:pt x="2517952" y="443882"/>
                    <a:pt x="2527300" y="441677"/>
                  </a:cubicBezTo>
                  <a:cubicBezTo>
                    <a:pt x="2536649" y="439472"/>
                    <a:pt x="2555169" y="460153"/>
                    <a:pt x="2566458" y="462314"/>
                  </a:cubicBezTo>
                  <a:cubicBezTo>
                    <a:pt x="2577747" y="464475"/>
                    <a:pt x="2581098" y="470076"/>
                    <a:pt x="2595033" y="454642"/>
                  </a:cubicBezTo>
                  <a:cubicBezTo>
                    <a:pt x="2608968" y="439208"/>
                    <a:pt x="2624667" y="395154"/>
                    <a:pt x="2650067" y="369710"/>
                  </a:cubicBezTo>
                  <a:cubicBezTo>
                    <a:pt x="2675467" y="344266"/>
                    <a:pt x="2714978" y="324555"/>
                    <a:pt x="2747433" y="301977"/>
                  </a:cubicBezTo>
                  <a:cubicBezTo>
                    <a:pt x="2782005" y="279399"/>
                    <a:pt x="2823633" y="251177"/>
                    <a:pt x="2857500" y="234244"/>
                  </a:cubicBezTo>
                  <a:lnTo>
                    <a:pt x="2959100" y="183444"/>
                  </a:lnTo>
                  <a:cubicBezTo>
                    <a:pt x="2988733" y="168627"/>
                    <a:pt x="3009900" y="156633"/>
                    <a:pt x="3035300" y="145344"/>
                  </a:cubicBezTo>
                  <a:lnTo>
                    <a:pt x="3111500" y="111477"/>
                  </a:lnTo>
                  <a:cubicBezTo>
                    <a:pt x="3139017" y="103716"/>
                    <a:pt x="3164681" y="100364"/>
                    <a:pt x="3200400" y="98777"/>
                  </a:cubicBezTo>
                  <a:cubicBezTo>
                    <a:pt x="3236119" y="97190"/>
                    <a:pt x="3284008" y="100894"/>
                    <a:pt x="3325812" y="101952"/>
                  </a:cubicBezTo>
                  <a:cubicBezTo>
                    <a:pt x="3356856" y="106891"/>
                    <a:pt x="3363825" y="129645"/>
                    <a:pt x="3386667" y="128410"/>
                  </a:cubicBezTo>
                  <a:cubicBezTo>
                    <a:pt x="3409509" y="127175"/>
                    <a:pt x="3437467" y="105833"/>
                    <a:pt x="3462867" y="94544"/>
                  </a:cubicBezTo>
                  <a:cubicBezTo>
                    <a:pt x="3503789" y="83255"/>
                    <a:pt x="3596922" y="64910"/>
                    <a:pt x="3632200" y="60677"/>
                  </a:cubicBezTo>
                  <a:cubicBezTo>
                    <a:pt x="3667478" y="56444"/>
                    <a:pt x="3699933" y="56797"/>
                    <a:pt x="3738033" y="47977"/>
                  </a:cubicBezTo>
                  <a:cubicBezTo>
                    <a:pt x="3776133" y="39157"/>
                    <a:pt x="3829756" y="13404"/>
                    <a:pt x="3860800" y="7760"/>
                  </a:cubicBezTo>
                  <a:cubicBezTo>
                    <a:pt x="3891844" y="8466"/>
                    <a:pt x="3929239" y="8113"/>
                    <a:pt x="3953933" y="9877"/>
                  </a:cubicBezTo>
                  <a:cubicBezTo>
                    <a:pt x="3978627" y="11641"/>
                    <a:pt x="3965223" y="-18345"/>
                    <a:pt x="4008967" y="18344"/>
                  </a:cubicBezTo>
                  <a:cubicBezTo>
                    <a:pt x="4052711" y="55033"/>
                    <a:pt x="4098131" y="99394"/>
                    <a:pt x="4140200" y="128410"/>
                  </a:cubicBezTo>
                  <a:cubicBezTo>
                    <a:pt x="4182269" y="157426"/>
                    <a:pt x="4224691" y="168450"/>
                    <a:pt x="4261380" y="192439"/>
                  </a:cubicBezTo>
                  <a:cubicBezTo>
                    <a:pt x="4290131" y="214841"/>
                    <a:pt x="4318441" y="228688"/>
                    <a:pt x="4347633" y="259644"/>
                  </a:cubicBezTo>
                  <a:cubicBezTo>
                    <a:pt x="4376825" y="290600"/>
                    <a:pt x="4388555" y="320321"/>
                    <a:pt x="4436533" y="378177"/>
                  </a:cubicBezTo>
                  <a:lnTo>
                    <a:pt x="4580467" y="551744"/>
                  </a:lnTo>
                  <a:cubicBezTo>
                    <a:pt x="4622800" y="607483"/>
                    <a:pt x="4632677" y="656165"/>
                    <a:pt x="4690533" y="712610"/>
                  </a:cubicBezTo>
                  <a:lnTo>
                    <a:pt x="4864100" y="881944"/>
                  </a:lnTo>
                  <a:cubicBezTo>
                    <a:pt x="4921956" y="940505"/>
                    <a:pt x="4971345" y="1013177"/>
                    <a:pt x="5037667" y="1063977"/>
                  </a:cubicBezTo>
                  <a:lnTo>
                    <a:pt x="5236633" y="1216377"/>
                  </a:lnTo>
                  <a:cubicBezTo>
                    <a:pt x="5297311" y="1259416"/>
                    <a:pt x="5310011" y="1281288"/>
                    <a:pt x="5401733" y="1322210"/>
                  </a:cubicBezTo>
                  <a:lnTo>
                    <a:pt x="5676900" y="1444977"/>
                  </a:lnTo>
                  <a:cubicBezTo>
                    <a:pt x="5738989" y="1468260"/>
                    <a:pt x="5761567" y="1487310"/>
                    <a:pt x="5774267" y="1461910"/>
                  </a:cubicBezTo>
                  <a:lnTo>
                    <a:pt x="5812367" y="1385710"/>
                  </a:lnTo>
                  <a:cubicBezTo>
                    <a:pt x="5835650" y="1377949"/>
                    <a:pt x="5894212" y="1411111"/>
                    <a:pt x="5913967" y="1415344"/>
                  </a:cubicBezTo>
                  <a:lnTo>
                    <a:pt x="5939367" y="1343377"/>
                  </a:lnTo>
                  <a:cubicBezTo>
                    <a:pt x="5932311" y="1308099"/>
                    <a:pt x="5925961" y="1265061"/>
                    <a:pt x="5918200" y="1237544"/>
                  </a:cubicBezTo>
                  <a:cubicBezTo>
                    <a:pt x="5910439" y="1210027"/>
                    <a:pt x="5873044" y="1190977"/>
                    <a:pt x="5892800" y="1178277"/>
                  </a:cubicBezTo>
                  <a:cubicBezTo>
                    <a:pt x="5913967" y="1171221"/>
                    <a:pt x="5919611" y="1157815"/>
                    <a:pt x="5956300" y="1157110"/>
                  </a:cubicBezTo>
                  <a:cubicBezTo>
                    <a:pt x="5992989" y="1156405"/>
                    <a:pt x="6076244" y="1171222"/>
                    <a:pt x="6112933" y="1174044"/>
                  </a:cubicBezTo>
                  <a:lnTo>
                    <a:pt x="6223000" y="1182510"/>
                  </a:lnTo>
                  <a:cubicBezTo>
                    <a:pt x="6258983" y="1181804"/>
                    <a:pt x="6327422" y="1188154"/>
                    <a:pt x="6328833" y="1169810"/>
                  </a:cubicBezTo>
                  <a:lnTo>
                    <a:pt x="6333067" y="1114777"/>
                  </a:lnTo>
                  <a:cubicBezTo>
                    <a:pt x="6328834" y="1086555"/>
                    <a:pt x="6309077" y="1030110"/>
                    <a:pt x="6303433" y="1000477"/>
                  </a:cubicBezTo>
                  <a:lnTo>
                    <a:pt x="6286500" y="911577"/>
                  </a:lnTo>
                  <a:cubicBezTo>
                    <a:pt x="6280856" y="884060"/>
                    <a:pt x="6231467" y="832555"/>
                    <a:pt x="6269567" y="835377"/>
                  </a:cubicBezTo>
                  <a:lnTo>
                    <a:pt x="6383867" y="843844"/>
                  </a:lnTo>
                  <a:cubicBezTo>
                    <a:pt x="6416322" y="849488"/>
                    <a:pt x="6481233" y="905933"/>
                    <a:pt x="6464300" y="869244"/>
                  </a:cubicBezTo>
                  <a:lnTo>
                    <a:pt x="6413500" y="759177"/>
                  </a:lnTo>
                  <a:cubicBezTo>
                    <a:pt x="6385983" y="710494"/>
                    <a:pt x="6334478" y="613833"/>
                    <a:pt x="6299200" y="577144"/>
                  </a:cubicBezTo>
                  <a:lnTo>
                    <a:pt x="6193367" y="467077"/>
                  </a:lnTo>
                  <a:cubicBezTo>
                    <a:pt x="6161617" y="424744"/>
                    <a:pt x="6132689" y="348544"/>
                    <a:pt x="6108700" y="323144"/>
                  </a:cubicBezTo>
                  <a:lnTo>
                    <a:pt x="6036733" y="246944"/>
                  </a:lnTo>
                  <a:cubicBezTo>
                    <a:pt x="6012744" y="221544"/>
                    <a:pt x="5980289" y="214488"/>
                    <a:pt x="5981700" y="200377"/>
                  </a:cubicBezTo>
                  <a:lnTo>
                    <a:pt x="6045200" y="162277"/>
                  </a:lnTo>
                  <a:cubicBezTo>
                    <a:pt x="6066367" y="149577"/>
                    <a:pt x="6105173" y="191910"/>
                    <a:pt x="6129867" y="187677"/>
                  </a:cubicBezTo>
                  <a:lnTo>
                    <a:pt x="6193367" y="136877"/>
                  </a:lnTo>
                  <a:lnTo>
                    <a:pt x="6862233" y="1080910"/>
                  </a:lnTo>
                  <a:lnTo>
                    <a:pt x="6151033" y="1787877"/>
                  </a:lnTo>
                  <a:lnTo>
                    <a:pt x="3937000" y="801510"/>
                  </a:lnTo>
                  <a:lnTo>
                    <a:pt x="2218267" y="1737077"/>
                  </a:lnTo>
                  <a:lnTo>
                    <a:pt x="385233" y="2278944"/>
                  </a:lnTo>
                  <a:lnTo>
                    <a:pt x="0" y="2105377"/>
                  </a:lnTo>
                  <a:close/>
                </a:path>
              </a:pathLst>
            </a:custGeom>
            <a:solidFill>
              <a:srgbClr val="71CAC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253227" y="2708920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Db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2040000">
              <a:off x="5711284" y="3440302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Db</a:t>
              </a:r>
            </a:p>
          </p:txBody>
        </p:sp>
        <p:sp>
          <p:nvSpPr>
            <p:cNvPr id="201" name="Freeform 200"/>
            <p:cNvSpPr/>
            <p:nvPr/>
          </p:nvSpPr>
          <p:spPr>
            <a:xfrm>
              <a:off x="5478442" y="2950170"/>
              <a:ext cx="198548" cy="226219"/>
            </a:xfrm>
            <a:custGeom>
              <a:avLst/>
              <a:gdLst>
                <a:gd name="connsiteX0" fmla="*/ 0 w 197643"/>
                <a:gd name="connsiteY0" fmla="*/ 26194 h 226219"/>
                <a:gd name="connsiteX1" fmla="*/ 47625 w 197643"/>
                <a:gd name="connsiteY1" fmla="*/ 88107 h 226219"/>
                <a:gd name="connsiteX2" fmla="*/ 83343 w 197643"/>
                <a:gd name="connsiteY2" fmla="*/ 128588 h 226219"/>
                <a:gd name="connsiteX3" fmla="*/ 121443 w 197643"/>
                <a:gd name="connsiteY3" fmla="*/ 169069 h 226219"/>
                <a:gd name="connsiteX4" fmla="*/ 166687 w 197643"/>
                <a:gd name="connsiteY4" fmla="*/ 221457 h 226219"/>
                <a:gd name="connsiteX5" fmla="*/ 188118 w 197643"/>
                <a:gd name="connsiteY5" fmla="*/ 226219 h 226219"/>
                <a:gd name="connsiteX6" fmla="*/ 197643 w 197643"/>
                <a:gd name="connsiteY6" fmla="*/ 202407 h 226219"/>
                <a:gd name="connsiteX7" fmla="*/ 188118 w 197643"/>
                <a:gd name="connsiteY7" fmla="*/ 159544 h 226219"/>
                <a:gd name="connsiteX8" fmla="*/ 169068 w 197643"/>
                <a:gd name="connsiteY8" fmla="*/ 100013 h 226219"/>
                <a:gd name="connsiteX9" fmla="*/ 150018 w 197643"/>
                <a:gd name="connsiteY9" fmla="*/ 59532 h 226219"/>
                <a:gd name="connsiteX10" fmla="*/ 126206 w 197643"/>
                <a:gd name="connsiteY10" fmla="*/ 0 h 226219"/>
                <a:gd name="connsiteX11" fmla="*/ 100012 w 197643"/>
                <a:gd name="connsiteY11" fmla="*/ 7144 h 226219"/>
                <a:gd name="connsiteX12" fmla="*/ 64293 w 197643"/>
                <a:gd name="connsiteY12" fmla="*/ 28575 h 226219"/>
                <a:gd name="connsiteX13" fmla="*/ 0 w 197643"/>
                <a:gd name="connsiteY13" fmla="*/ 26194 h 226219"/>
                <a:gd name="connsiteX0" fmla="*/ 150 w 197793"/>
                <a:gd name="connsiteY0" fmla="*/ 26194 h 226219"/>
                <a:gd name="connsiteX1" fmla="*/ 47775 w 197793"/>
                <a:gd name="connsiteY1" fmla="*/ 88107 h 226219"/>
                <a:gd name="connsiteX2" fmla="*/ 83493 w 197793"/>
                <a:gd name="connsiteY2" fmla="*/ 128588 h 226219"/>
                <a:gd name="connsiteX3" fmla="*/ 121593 w 197793"/>
                <a:gd name="connsiteY3" fmla="*/ 169069 h 226219"/>
                <a:gd name="connsiteX4" fmla="*/ 166837 w 197793"/>
                <a:gd name="connsiteY4" fmla="*/ 221457 h 226219"/>
                <a:gd name="connsiteX5" fmla="*/ 188268 w 197793"/>
                <a:gd name="connsiteY5" fmla="*/ 226219 h 226219"/>
                <a:gd name="connsiteX6" fmla="*/ 197793 w 197793"/>
                <a:gd name="connsiteY6" fmla="*/ 202407 h 226219"/>
                <a:gd name="connsiteX7" fmla="*/ 188268 w 197793"/>
                <a:gd name="connsiteY7" fmla="*/ 159544 h 226219"/>
                <a:gd name="connsiteX8" fmla="*/ 169218 w 197793"/>
                <a:gd name="connsiteY8" fmla="*/ 100013 h 226219"/>
                <a:gd name="connsiteX9" fmla="*/ 150168 w 197793"/>
                <a:gd name="connsiteY9" fmla="*/ 59532 h 226219"/>
                <a:gd name="connsiteX10" fmla="*/ 126356 w 197793"/>
                <a:gd name="connsiteY10" fmla="*/ 0 h 226219"/>
                <a:gd name="connsiteX11" fmla="*/ 100162 w 197793"/>
                <a:gd name="connsiteY11" fmla="*/ 7144 h 226219"/>
                <a:gd name="connsiteX12" fmla="*/ 64443 w 197793"/>
                <a:gd name="connsiteY12" fmla="*/ 28575 h 226219"/>
                <a:gd name="connsiteX13" fmla="*/ 150 w 197793"/>
                <a:gd name="connsiteY13" fmla="*/ 26194 h 226219"/>
                <a:gd name="connsiteX0" fmla="*/ 150 w 197793"/>
                <a:gd name="connsiteY0" fmla="*/ 26194 h 226219"/>
                <a:gd name="connsiteX1" fmla="*/ 47775 w 197793"/>
                <a:gd name="connsiteY1" fmla="*/ 88107 h 226219"/>
                <a:gd name="connsiteX2" fmla="*/ 83493 w 197793"/>
                <a:gd name="connsiteY2" fmla="*/ 128588 h 226219"/>
                <a:gd name="connsiteX3" fmla="*/ 121593 w 197793"/>
                <a:gd name="connsiteY3" fmla="*/ 169069 h 226219"/>
                <a:gd name="connsiteX4" fmla="*/ 166837 w 197793"/>
                <a:gd name="connsiteY4" fmla="*/ 221457 h 226219"/>
                <a:gd name="connsiteX5" fmla="*/ 188268 w 197793"/>
                <a:gd name="connsiteY5" fmla="*/ 226219 h 226219"/>
                <a:gd name="connsiteX6" fmla="*/ 197793 w 197793"/>
                <a:gd name="connsiteY6" fmla="*/ 202407 h 226219"/>
                <a:gd name="connsiteX7" fmla="*/ 188268 w 197793"/>
                <a:gd name="connsiteY7" fmla="*/ 159544 h 226219"/>
                <a:gd name="connsiteX8" fmla="*/ 169218 w 197793"/>
                <a:gd name="connsiteY8" fmla="*/ 100013 h 226219"/>
                <a:gd name="connsiteX9" fmla="*/ 150168 w 197793"/>
                <a:gd name="connsiteY9" fmla="*/ 59532 h 226219"/>
                <a:gd name="connsiteX10" fmla="*/ 126356 w 197793"/>
                <a:gd name="connsiteY10" fmla="*/ 0 h 226219"/>
                <a:gd name="connsiteX11" fmla="*/ 100162 w 197793"/>
                <a:gd name="connsiteY11" fmla="*/ 7144 h 226219"/>
                <a:gd name="connsiteX12" fmla="*/ 64443 w 197793"/>
                <a:gd name="connsiteY12" fmla="*/ 28575 h 226219"/>
                <a:gd name="connsiteX13" fmla="*/ 150 w 197793"/>
                <a:gd name="connsiteY13" fmla="*/ 26194 h 226219"/>
                <a:gd name="connsiteX0" fmla="*/ 150 w 197793"/>
                <a:gd name="connsiteY0" fmla="*/ 26194 h 226219"/>
                <a:gd name="connsiteX1" fmla="*/ 47775 w 197793"/>
                <a:gd name="connsiteY1" fmla="*/ 88107 h 226219"/>
                <a:gd name="connsiteX2" fmla="*/ 83493 w 197793"/>
                <a:gd name="connsiteY2" fmla="*/ 128588 h 226219"/>
                <a:gd name="connsiteX3" fmla="*/ 121593 w 197793"/>
                <a:gd name="connsiteY3" fmla="*/ 169069 h 226219"/>
                <a:gd name="connsiteX4" fmla="*/ 166837 w 197793"/>
                <a:gd name="connsiteY4" fmla="*/ 221457 h 226219"/>
                <a:gd name="connsiteX5" fmla="*/ 188268 w 197793"/>
                <a:gd name="connsiteY5" fmla="*/ 226219 h 226219"/>
                <a:gd name="connsiteX6" fmla="*/ 197793 w 197793"/>
                <a:gd name="connsiteY6" fmla="*/ 202407 h 226219"/>
                <a:gd name="connsiteX7" fmla="*/ 188268 w 197793"/>
                <a:gd name="connsiteY7" fmla="*/ 159544 h 226219"/>
                <a:gd name="connsiteX8" fmla="*/ 169218 w 197793"/>
                <a:gd name="connsiteY8" fmla="*/ 100013 h 226219"/>
                <a:gd name="connsiteX9" fmla="*/ 150168 w 197793"/>
                <a:gd name="connsiteY9" fmla="*/ 59532 h 226219"/>
                <a:gd name="connsiteX10" fmla="*/ 126356 w 197793"/>
                <a:gd name="connsiteY10" fmla="*/ 0 h 226219"/>
                <a:gd name="connsiteX11" fmla="*/ 100162 w 197793"/>
                <a:gd name="connsiteY11" fmla="*/ 7144 h 226219"/>
                <a:gd name="connsiteX12" fmla="*/ 64443 w 197793"/>
                <a:gd name="connsiteY12" fmla="*/ 28575 h 226219"/>
                <a:gd name="connsiteX13" fmla="*/ 150 w 197793"/>
                <a:gd name="connsiteY13" fmla="*/ 26194 h 226219"/>
                <a:gd name="connsiteX0" fmla="*/ 150 w 197793"/>
                <a:gd name="connsiteY0" fmla="*/ 26194 h 226219"/>
                <a:gd name="connsiteX1" fmla="*/ 47775 w 197793"/>
                <a:gd name="connsiteY1" fmla="*/ 88107 h 226219"/>
                <a:gd name="connsiteX2" fmla="*/ 83493 w 197793"/>
                <a:gd name="connsiteY2" fmla="*/ 128588 h 226219"/>
                <a:gd name="connsiteX3" fmla="*/ 121593 w 197793"/>
                <a:gd name="connsiteY3" fmla="*/ 169069 h 226219"/>
                <a:gd name="connsiteX4" fmla="*/ 166837 w 197793"/>
                <a:gd name="connsiteY4" fmla="*/ 221457 h 226219"/>
                <a:gd name="connsiteX5" fmla="*/ 188268 w 197793"/>
                <a:gd name="connsiteY5" fmla="*/ 226219 h 226219"/>
                <a:gd name="connsiteX6" fmla="*/ 197793 w 197793"/>
                <a:gd name="connsiteY6" fmla="*/ 202407 h 226219"/>
                <a:gd name="connsiteX7" fmla="*/ 188268 w 197793"/>
                <a:gd name="connsiteY7" fmla="*/ 159544 h 226219"/>
                <a:gd name="connsiteX8" fmla="*/ 169218 w 197793"/>
                <a:gd name="connsiteY8" fmla="*/ 100013 h 226219"/>
                <a:gd name="connsiteX9" fmla="*/ 150168 w 197793"/>
                <a:gd name="connsiteY9" fmla="*/ 59532 h 226219"/>
                <a:gd name="connsiteX10" fmla="*/ 126356 w 197793"/>
                <a:gd name="connsiteY10" fmla="*/ 0 h 226219"/>
                <a:gd name="connsiteX11" fmla="*/ 100162 w 197793"/>
                <a:gd name="connsiteY11" fmla="*/ 7144 h 226219"/>
                <a:gd name="connsiteX12" fmla="*/ 64443 w 197793"/>
                <a:gd name="connsiteY12" fmla="*/ 28575 h 226219"/>
                <a:gd name="connsiteX13" fmla="*/ 150 w 197793"/>
                <a:gd name="connsiteY13" fmla="*/ 26194 h 226219"/>
                <a:gd name="connsiteX0" fmla="*/ 150 w 197793"/>
                <a:gd name="connsiteY0" fmla="*/ 26194 h 226219"/>
                <a:gd name="connsiteX1" fmla="*/ 47775 w 197793"/>
                <a:gd name="connsiteY1" fmla="*/ 88107 h 226219"/>
                <a:gd name="connsiteX2" fmla="*/ 83493 w 197793"/>
                <a:gd name="connsiteY2" fmla="*/ 128588 h 226219"/>
                <a:gd name="connsiteX3" fmla="*/ 121593 w 197793"/>
                <a:gd name="connsiteY3" fmla="*/ 169069 h 226219"/>
                <a:gd name="connsiteX4" fmla="*/ 166837 w 197793"/>
                <a:gd name="connsiteY4" fmla="*/ 221457 h 226219"/>
                <a:gd name="connsiteX5" fmla="*/ 188268 w 197793"/>
                <a:gd name="connsiteY5" fmla="*/ 226219 h 226219"/>
                <a:gd name="connsiteX6" fmla="*/ 197793 w 197793"/>
                <a:gd name="connsiteY6" fmla="*/ 202407 h 226219"/>
                <a:gd name="connsiteX7" fmla="*/ 188268 w 197793"/>
                <a:gd name="connsiteY7" fmla="*/ 159544 h 226219"/>
                <a:gd name="connsiteX8" fmla="*/ 169218 w 197793"/>
                <a:gd name="connsiteY8" fmla="*/ 100013 h 226219"/>
                <a:gd name="connsiteX9" fmla="*/ 150168 w 197793"/>
                <a:gd name="connsiteY9" fmla="*/ 59532 h 226219"/>
                <a:gd name="connsiteX10" fmla="*/ 126356 w 197793"/>
                <a:gd name="connsiteY10" fmla="*/ 0 h 226219"/>
                <a:gd name="connsiteX11" fmla="*/ 100162 w 197793"/>
                <a:gd name="connsiteY11" fmla="*/ 7144 h 226219"/>
                <a:gd name="connsiteX12" fmla="*/ 64443 w 197793"/>
                <a:gd name="connsiteY12" fmla="*/ 28575 h 226219"/>
                <a:gd name="connsiteX13" fmla="*/ 150 w 197793"/>
                <a:gd name="connsiteY13" fmla="*/ 26194 h 226219"/>
                <a:gd name="connsiteX0" fmla="*/ 150 w 197793"/>
                <a:gd name="connsiteY0" fmla="*/ 26194 h 226340"/>
                <a:gd name="connsiteX1" fmla="*/ 47775 w 197793"/>
                <a:gd name="connsiteY1" fmla="*/ 88107 h 226340"/>
                <a:gd name="connsiteX2" fmla="*/ 83493 w 197793"/>
                <a:gd name="connsiteY2" fmla="*/ 128588 h 226340"/>
                <a:gd name="connsiteX3" fmla="*/ 121593 w 197793"/>
                <a:gd name="connsiteY3" fmla="*/ 169069 h 226340"/>
                <a:gd name="connsiteX4" fmla="*/ 166837 w 197793"/>
                <a:gd name="connsiteY4" fmla="*/ 221457 h 226340"/>
                <a:gd name="connsiteX5" fmla="*/ 188268 w 197793"/>
                <a:gd name="connsiteY5" fmla="*/ 226219 h 226340"/>
                <a:gd name="connsiteX6" fmla="*/ 197793 w 197793"/>
                <a:gd name="connsiteY6" fmla="*/ 202407 h 226340"/>
                <a:gd name="connsiteX7" fmla="*/ 188268 w 197793"/>
                <a:gd name="connsiteY7" fmla="*/ 159544 h 226340"/>
                <a:gd name="connsiteX8" fmla="*/ 169218 w 197793"/>
                <a:gd name="connsiteY8" fmla="*/ 100013 h 226340"/>
                <a:gd name="connsiteX9" fmla="*/ 150168 w 197793"/>
                <a:gd name="connsiteY9" fmla="*/ 59532 h 226340"/>
                <a:gd name="connsiteX10" fmla="*/ 126356 w 197793"/>
                <a:gd name="connsiteY10" fmla="*/ 0 h 226340"/>
                <a:gd name="connsiteX11" fmla="*/ 100162 w 197793"/>
                <a:gd name="connsiteY11" fmla="*/ 7144 h 226340"/>
                <a:gd name="connsiteX12" fmla="*/ 64443 w 197793"/>
                <a:gd name="connsiteY12" fmla="*/ 28575 h 226340"/>
                <a:gd name="connsiteX13" fmla="*/ 150 w 197793"/>
                <a:gd name="connsiteY13" fmla="*/ 26194 h 226340"/>
                <a:gd name="connsiteX0" fmla="*/ 150 w 198548"/>
                <a:gd name="connsiteY0" fmla="*/ 26194 h 226219"/>
                <a:gd name="connsiteX1" fmla="*/ 47775 w 198548"/>
                <a:gd name="connsiteY1" fmla="*/ 88107 h 226219"/>
                <a:gd name="connsiteX2" fmla="*/ 83493 w 198548"/>
                <a:gd name="connsiteY2" fmla="*/ 128588 h 226219"/>
                <a:gd name="connsiteX3" fmla="*/ 121593 w 198548"/>
                <a:gd name="connsiteY3" fmla="*/ 169069 h 226219"/>
                <a:gd name="connsiteX4" fmla="*/ 166837 w 198548"/>
                <a:gd name="connsiteY4" fmla="*/ 221457 h 226219"/>
                <a:gd name="connsiteX5" fmla="*/ 188268 w 198548"/>
                <a:gd name="connsiteY5" fmla="*/ 226219 h 226219"/>
                <a:gd name="connsiteX6" fmla="*/ 197793 w 198548"/>
                <a:gd name="connsiteY6" fmla="*/ 202407 h 226219"/>
                <a:gd name="connsiteX7" fmla="*/ 188268 w 198548"/>
                <a:gd name="connsiteY7" fmla="*/ 159544 h 226219"/>
                <a:gd name="connsiteX8" fmla="*/ 169218 w 198548"/>
                <a:gd name="connsiteY8" fmla="*/ 100013 h 226219"/>
                <a:gd name="connsiteX9" fmla="*/ 150168 w 198548"/>
                <a:gd name="connsiteY9" fmla="*/ 59532 h 226219"/>
                <a:gd name="connsiteX10" fmla="*/ 126356 w 198548"/>
                <a:gd name="connsiteY10" fmla="*/ 0 h 226219"/>
                <a:gd name="connsiteX11" fmla="*/ 100162 w 198548"/>
                <a:gd name="connsiteY11" fmla="*/ 7144 h 226219"/>
                <a:gd name="connsiteX12" fmla="*/ 64443 w 198548"/>
                <a:gd name="connsiteY12" fmla="*/ 28575 h 226219"/>
                <a:gd name="connsiteX13" fmla="*/ 150 w 198548"/>
                <a:gd name="connsiteY13" fmla="*/ 26194 h 226219"/>
                <a:gd name="connsiteX0" fmla="*/ 150 w 198548"/>
                <a:gd name="connsiteY0" fmla="*/ 26194 h 226219"/>
                <a:gd name="connsiteX1" fmla="*/ 47775 w 198548"/>
                <a:gd name="connsiteY1" fmla="*/ 88107 h 226219"/>
                <a:gd name="connsiteX2" fmla="*/ 83493 w 198548"/>
                <a:gd name="connsiteY2" fmla="*/ 128588 h 226219"/>
                <a:gd name="connsiteX3" fmla="*/ 121593 w 198548"/>
                <a:gd name="connsiteY3" fmla="*/ 169069 h 226219"/>
                <a:gd name="connsiteX4" fmla="*/ 166837 w 198548"/>
                <a:gd name="connsiteY4" fmla="*/ 221457 h 226219"/>
                <a:gd name="connsiteX5" fmla="*/ 188268 w 198548"/>
                <a:gd name="connsiteY5" fmla="*/ 226219 h 226219"/>
                <a:gd name="connsiteX6" fmla="*/ 197793 w 198548"/>
                <a:gd name="connsiteY6" fmla="*/ 202407 h 226219"/>
                <a:gd name="connsiteX7" fmla="*/ 188268 w 198548"/>
                <a:gd name="connsiteY7" fmla="*/ 159544 h 226219"/>
                <a:gd name="connsiteX8" fmla="*/ 169218 w 198548"/>
                <a:gd name="connsiteY8" fmla="*/ 100013 h 226219"/>
                <a:gd name="connsiteX9" fmla="*/ 150168 w 198548"/>
                <a:gd name="connsiteY9" fmla="*/ 59532 h 226219"/>
                <a:gd name="connsiteX10" fmla="*/ 126356 w 198548"/>
                <a:gd name="connsiteY10" fmla="*/ 0 h 226219"/>
                <a:gd name="connsiteX11" fmla="*/ 100162 w 198548"/>
                <a:gd name="connsiteY11" fmla="*/ 7144 h 226219"/>
                <a:gd name="connsiteX12" fmla="*/ 64443 w 198548"/>
                <a:gd name="connsiteY12" fmla="*/ 28575 h 226219"/>
                <a:gd name="connsiteX13" fmla="*/ 150 w 198548"/>
                <a:gd name="connsiteY13" fmla="*/ 26194 h 226219"/>
                <a:gd name="connsiteX0" fmla="*/ 150 w 198548"/>
                <a:gd name="connsiteY0" fmla="*/ 26194 h 226219"/>
                <a:gd name="connsiteX1" fmla="*/ 47775 w 198548"/>
                <a:gd name="connsiteY1" fmla="*/ 88107 h 226219"/>
                <a:gd name="connsiteX2" fmla="*/ 83493 w 198548"/>
                <a:gd name="connsiteY2" fmla="*/ 128588 h 226219"/>
                <a:gd name="connsiteX3" fmla="*/ 121593 w 198548"/>
                <a:gd name="connsiteY3" fmla="*/ 169069 h 226219"/>
                <a:gd name="connsiteX4" fmla="*/ 166837 w 198548"/>
                <a:gd name="connsiteY4" fmla="*/ 221457 h 226219"/>
                <a:gd name="connsiteX5" fmla="*/ 188268 w 198548"/>
                <a:gd name="connsiteY5" fmla="*/ 226219 h 226219"/>
                <a:gd name="connsiteX6" fmla="*/ 197793 w 198548"/>
                <a:gd name="connsiteY6" fmla="*/ 202407 h 226219"/>
                <a:gd name="connsiteX7" fmla="*/ 188268 w 198548"/>
                <a:gd name="connsiteY7" fmla="*/ 159544 h 226219"/>
                <a:gd name="connsiteX8" fmla="*/ 169218 w 198548"/>
                <a:gd name="connsiteY8" fmla="*/ 100013 h 226219"/>
                <a:gd name="connsiteX9" fmla="*/ 150168 w 198548"/>
                <a:gd name="connsiteY9" fmla="*/ 59532 h 226219"/>
                <a:gd name="connsiteX10" fmla="*/ 126356 w 198548"/>
                <a:gd name="connsiteY10" fmla="*/ 0 h 226219"/>
                <a:gd name="connsiteX11" fmla="*/ 100162 w 198548"/>
                <a:gd name="connsiteY11" fmla="*/ 7144 h 226219"/>
                <a:gd name="connsiteX12" fmla="*/ 64443 w 198548"/>
                <a:gd name="connsiteY12" fmla="*/ 28575 h 226219"/>
                <a:gd name="connsiteX13" fmla="*/ 150 w 198548"/>
                <a:gd name="connsiteY13" fmla="*/ 26194 h 226219"/>
                <a:gd name="connsiteX0" fmla="*/ 150 w 198548"/>
                <a:gd name="connsiteY0" fmla="*/ 26194 h 226219"/>
                <a:gd name="connsiteX1" fmla="*/ 47775 w 198548"/>
                <a:gd name="connsiteY1" fmla="*/ 88107 h 226219"/>
                <a:gd name="connsiteX2" fmla="*/ 83493 w 198548"/>
                <a:gd name="connsiteY2" fmla="*/ 128588 h 226219"/>
                <a:gd name="connsiteX3" fmla="*/ 121593 w 198548"/>
                <a:gd name="connsiteY3" fmla="*/ 169069 h 226219"/>
                <a:gd name="connsiteX4" fmla="*/ 166837 w 198548"/>
                <a:gd name="connsiteY4" fmla="*/ 221457 h 226219"/>
                <a:gd name="connsiteX5" fmla="*/ 188268 w 198548"/>
                <a:gd name="connsiteY5" fmla="*/ 226219 h 226219"/>
                <a:gd name="connsiteX6" fmla="*/ 197793 w 198548"/>
                <a:gd name="connsiteY6" fmla="*/ 202407 h 226219"/>
                <a:gd name="connsiteX7" fmla="*/ 188268 w 198548"/>
                <a:gd name="connsiteY7" fmla="*/ 159544 h 226219"/>
                <a:gd name="connsiteX8" fmla="*/ 169218 w 198548"/>
                <a:gd name="connsiteY8" fmla="*/ 100013 h 226219"/>
                <a:gd name="connsiteX9" fmla="*/ 150168 w 198548"/>
                <a:gd name="connsiteY9" fmla="*/ 59532 h 226219"/>
                <a:gd name="connsiteX10" fmla="*/ 126356 w 198548"/>
                <a:gd name="connsiteY10" fmla="*/ 0 h 226219"/>
                <a:gd name="connsiteX11" fmla="*/ 100162 w 198548"/>
                <a:gd name="connsiteY11" fmla="*/ 7144 h 226219"/>
                <a:gd name="connsiteX12" fmla="*/ 64443 w 198548"/>
                <a:gd name="connsiteY12" fmla="*/ 28575 h 226219"/>
                <a:gd name="connsiteX13" fmla="*/ 150 w 198548"/>
                <a:gd name="connsiteY13" fmla="*/ 26194 h 22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8548" h="226219">
                  <a:moveTo>
                    <a:pt x="150" y="26194"/>
                  </a:moveTo>
                  <a:cubicBezTo>
                    <a:pt x="-2628" y="36116"/>
                    <a:pt x="33885" y="71041"/>
                    <a:pt x="47775" y="88107"/>
                  </a:cubicBezTo>
                  <a:cubicBezTo>
                    <a:pt x="61666" y="105173"/>
                    <a:pt x="70793" y="115094"/>
                    <a:pt x="83493" y="128588"/>
                  </a:cubicBezTo>
                  <a:lnTo>
                    <a:pt x="121593" y="169069"/>
                  </a:lnTo>
                  <a:cubicBezTo>
                    <a:pt x="135484" y="184547"/>
                    <a:pt x="159693" y="219870"/>
                    <a:pt x="166837" y="221457"/>
                  </a:cubicBezTo>
                  <a:lnTo>
                    <a:pt x="188268" y="226219"/>
                  </a:lnTo>
                  <a:cubicBezTo>
                    <a:pt x="193427" y="223044"/>
                    <a:pt x="200968" y="216695"/>
                    <a:pt x="197793" y="202407"/>
                  </a:cubicBezTo>
                  <a:lnTo>
                    <a:pt x="188268" y="159544"/>
                  </a:lnTo>
                  <a:cubicBezTo>
                    <a:pt x="183506" y="142478"/>
                    <a:pt x="175568" y="113507"/>
                    <a:pt x="169218" y="100013"/>
                  </a:cubicBezTo>
                  <a:lnTo>
                    <a:pt x="150168" y="59532"/>
                  </a:lnTo>
                  <a:cubicBezTo>
                    <a:pt x="143818" y="46038"/>
                    <a:pt x="134690" y="8731"/>
                    <a:pt x="126356" y="0"/>
                  </a:cubicBezTo>
                  <a:lnTo>
                    <a:pt x="100162" y="7144"/>
                  </a:lnTo>
                  <a:lnTo>
                    <a:pt x="64443" y="28575"/>
                  </a:lnTo>
                  <a:lnTo>
                    <a:pt x="150" y="26194"/>
                  </a:lnTo>
                  <a:close/>
                </a:path>
              </a:pathLst>
            </a:custGeom>
            <a:solidFill>
              <a:srgbClr val="59C3C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>
              <a:off x="5826149" y="2838252"/>
              <a:ext cx="338205" cy="302418"/>
            </a:xfrm>
            <a:custGeom>
              <a:avLst/>
              <a:gdLst>
                <a:gd name="connsiteX0" fmla="*/ 0 w 335756"/>
                <a:gd name="connsiteY0" fmla="*/ 59531 h 302418"/>
                <a:gd name="connsiteX1" fmla="*/ 45244 w 335756"/>
                <a:gd name="connsiteY1" fmla="*/ 114300 h 302418"/>
                <a:gd name="connsiteX2" fmla="*/ 121444 w 335756"/>
                <a:gd name="connsiteY2" fmla="*/ 152400 h 302418"/>
                <a:gd name="connsiteX3" fmla="*/ 211931 w 335756"/>
                <a:gd name="connsiteY3" fmla="*/ 238125 h 302418"/>
                <a:gd name="connsiteX4" fmla="*/ 292894 w 335756"/>
                <a:gd name="connsiteY4" fmla="*/ 290512 h 302418"/>
                <a:gd name="connsiteX5" fmla="*/ 335756 w 335756"/>
                <a:gd name="connsiteY5" fmla="*/ 302418 h 302418"/>
                <a:gd name="connsiteX6" fmla="*/ 326231 w 335756"/>
                <a:gd name="connsiteY6" fmla="*/ 264318 h 302418"/>
                <a:gd name="connsiteX7" fmla="*/ 295275 w 335756"/>
                <a:gd name="connsiteY7" fmla="*/ 204787 h 302418"/>
                <a:gd name="connsiteX8" fmla="*/ 245269 w 335756"/>
                <a:gd name="connsiteY8" fmla="*/ 140493 h 302418"/>
                <a:gd name="connsiteX9" fmla="*/ 197644 w 335756"/>
                <a:gd name="connsiteY9" fmla="*/ 76200 h 302418"/>
                <a:gd name="connsiteX10" fmla="*/ 159544 w 335756"/>
                <a:gd name="connsiteY10" fmla="*/ 38100 h 302418"/>
                <a:gd name="connsiteX11" fmla="*/ 121444 w 335756"/>
                <a:gd name="connsiteY11" fmla="*/ 0 h 302418"/>
                <a:gd name="connsiteX12" fmla="*/ 64294 w 335756"/>
                <a:gd name="connsiteY12" fmla="*/ 40481 h 302418"/>
                <a:gd name="connsiteX13" fmla="*/ 57150 w 335756"/>
                <a:gd name="connsiteY13" fmla="*/ 50006 h 302418"/>
                <a:gd name="connsiteX14" fmla="*/ 0 w 335756"/>
                <a:gd name="connsiteY14" fmla="*/ 59531 h 302418"/>
                <a:gd name="connsiteX0" fmla="*/ 103 w 335859"/>
                <a:gd name="connsiteY0" fmla="*/ 59531 h 302418"/>
                <a:gd name="connsiteX1" fmla="*/ 45347 w 335859"/>
                <a:gd name="connsiteY1" fmla="*/ 114300 h 302418"/>
                <a:gd name="connsiteX2" fmla="*/ 121547 w 335859"/>
                <a:gd name="connsiteY2" fmla="*/ 152400 h 302418"/>
                <a:gd name="connsiteX3" fmla="*/ 212034 w 335859"/>
                <a:gd name="connsiteY3" fmla="*/ 238125 h 302418"/>
                <a:gd name="connsiteX4" fmla="*/ 292997 w 335859"/>
                <a:gd name="connsiteY4" fmla="*/ 290512 h 302418"/>
                <a:gd name="connsiteX5" fmla="*/ 335859 w 335859"/>
                <a:gd name="connsiteY5" fmla="*/ 302418 h 302418"/>
                <a:gd name="connsiteX6" fmla="*/ 326334 w 335859"/>
                <a:gd name="connsiteY6" fmla="*/ 264318 h 302418"/>
                <a:gd name="connsiteX7" fmla="*/ 295378 w 335859"/>
                <a:gd name="connsiteY7" fmla="*/ 204787 h 302418"/>
                <a:gd name="connsiteX8" fmla="*/ 245372 w 335859"/>
                <a:gd name="connsiteY8" fmla="*/ 140493 h 302418"/>
                <a:gd name="connsiteX9" fmla="*/ 197747 w 335859"/>
                <a:gd name="connsiteY9" fmla="*/ 76200 h 302418"/>
                <a:gd name="connsiteX10" fmla="*/ 159647 w 335859"/>
                <a:gd name="connsiteY10" fmla="*/ 38100 h 302418"/>
                <a:gd name="connsiteX11" fmla="*/ 121547 w 335859"/>
                <a:gd name="connsiteY11" fmla="*/ 0 h 302418"/>
                <a:gd name="connsiteX12" fmla="*/ 64397 w 335859"/>
                <a:gd name="connsiteY12" fmla="*/ 40481 h 302418"/>
                <a:gd name="connsiteX13" fmla="*/ 57253 w 335859"/>
                <a:gd name="connsiteY13" fmla="*/ 50006 h 302418"/>
                <a:gd name="connsiteX14" fmla="*/ 103 w 335859"/>
                <a:gd name="connsiteY14" fmla="*/ 59531 h 302418"/>
                <a:gd name="connsiteX0" fmla="*/ 103 w 335859"/>
                <a:gd name="connsiteY0" fmla="*/ 59531 h 302418"/>
                <a:gd name="connsiteX1" fmla="*/ 45347 w 335859"/>
                <a:gd name="connsiteY1" fmla="*/ 114300 h 302418"/>
                <a:gd name="connsiteX2" fmla="*/ 121547 w 335859"/>
                <a:gd name="connsiteY2" fmla="*/ 152400 h 302418"/>
                <a:gd name="connsiteX3" fmla="*/ 212034 w 335859"/>
                <a:gd name="connsiteY3" fmla="*/ 238125 h 302418"/>
                <a:gd name="connsiteX4" fmla="*/ 292997 w 335859"/>
                <a:gd name="connsiteY4" fmla="*/ 290512 h 302418"/>
                <a:gd name="connsiteX5" fmla="*/ 335859 w 335859"/>
                <a:gd name="connsiteY5" fmla="*/ 302418 h 302418"/>
                <a:gd name="connsiteX6" fmla="*/ 326334 w 335859"/>
                <a:gd name="connsiteY6" fmla="*/ 264318 h 302418"/>
                <a:gd name="connsiteX7" fmla="*/ 295378 w 335859"/>
                <a:gd name="connsiteY7" fmla="*/ 204787 h 302418"/>
                <a:gd name="connsiteX8" fmla="*/ 245372 w 335859"/>
                <a:gd name="connsiteY8" fmla="*/ 140493 h 302418"/>
                <a:gd name="connsiteX9" fmla="*/ 197747 w 335859"/>
                <a:gd name="connsiteY9" fmla="*/ 76200 h 302418"/>
                <a:gd name="connsiteX10" fmla="*/ 159647 w 335859"/>
                <a:gd name="connsiteY10" fmla="*/ 38100 h 302418"/>
                <a:gd name="connsiteX11" fmla="*/ 121547 w 335859"/>
                <a:gd name="connsiteY11" fmla="*/ 0 h 302418"/>
                <a:gd name="connsiteX12" fmla="*/ 64397 w 335859"/>
                <a:gd name="connsiteY12" fmla="*/ 40481 h 302418"/>
                <a:gd name="connsiteX13" fmla="*/ 57253 w 335859"/>
                <a:gd name="connsiteY13" fmla="*/ 50006 h 302418"/>
                <a:gd name="connsiteX14" fmla="*/ 103 w 335859"/>
                <a:gd name="connsiteY14" fmla="*/ 59531 h 302418"/>
                <a:gd name="connsiteX0" fmla="*/ 103 w 335859"/>
                <a:gd name="connsiteY0" fmla="*/ 59531 h 302418"/>
                <a:gd name="connsiteX1" fmla="*/ 45347 w 335859"/>
                <a:gd name="connsiteY1" fmla="*/ 114300 h 302418"/>
                <a:gd name="connsiteX2" fmla="*/ 121547 w 335859"/>
                <a:gd name="connsiteY2" fmla="*/ 152400 h 302418"/>
                <a:gd name="connsiteX3" fmla="*/ 212034 w 335859"/>
                <a:gd name="connsiteY3" fmla="*/ 238125 h 302418"/>
                <a:gd name="connsiteX4" fmla="*/ 292997 w 335859"/>
                <a:gd name="connsiteY4" fmla="*/ 290512 h 302418"/>
                <a:gd name="connsiteX5" fmla="*/ 335859 w 335859"/>
                <a:gd name="connsiteY5" fmla="*/ 302418 h 302418"/>
                <a:gd name="connsiteX6" fmla="*/ 326334 w 335859"/>
                <a:gd name="connsiteY6" fmla="*/ 264318 h 302418"/>
                <a:gd name="connsiteX7" fmla="*/ 295378 w 335859"/>
                <a:gd name="connsiteY7" fmla="*/ 204787 h 302418"/>
                <a:gd name="connsiteX8" fmla="*/ 245372 w 335859"/>
                <a:gd name="connsiteY8" fmla="*/ 140493 h 302418"/>
                <a:gd name="connsiteX9" fmla="*/ 197747 w 335859"/>
                <a:gd name="connsiteY9" fmla="*/ 76200 h 302418"/>
                <a:gd name="connsiteX10" fmla="*/ 159647 w 335859"/>
                <a:gd name="connsiteY10" fmla="*/ 38100 h 302418"/>
                <a:gd name="connsiteX11" fmla="*/ 121547 w 335859"/>
                <a:gd name="connsiteY11" fmla="*/ 0 h 302418"/>
                <a:gd name="connsiteX12" fmla="*/ 64397 w 335859"/>
                <a:gd name="connsiteY12" fmla="*/ 40481 h 302418"/>
                <a:gd name="connsiteX13" fmla="*/ 57253 w 335859"/>
                <a:gd name="connsiteY13" fmla="*/ 50006 h 302418"/>
                <a:gd name="connsiteX14" fmla="*/ 103 w 335859"/>
                <a:gd name="connsiteY14" fmla="*/ 59531 h 302418"/>
                <a:gd name="connsiteX0" fmla="*/ 103 w 335859"/>
                <a:gd name="connsiteY0" fmla="*/ 59531 h 302418"/>
                <a:gd name="connsiteX1" fmla="*/ 45347 w 335859"/>
                <a:gd name="connsiteY1" fmla="*/ 114300 h 302418"/>
                <a:gd name="connsiteX2" fmla="*/ 121547 w 335859"/>
                <a:gd name="connsiteY2" fmla="*/ 152400 h 302418"/>
                <a:gd name="connsiteX3" fmla="*/ 212034 w 335859"/>
                <a:gd name="connsiteY3" fmla="*/ 238125 h 302418"/>
                <a:gd name="connsiteX4" fmla="*/ 292997 w 335859"/>
                <a:gd name="connsiteY4" fmla="*/ 290512 h 302418"/>
                <a:gd name="connsiteX5" fmla="*/ 335859 w 335859"/>
                <a:gd name="connsiteY5" fmla="*/ 302418 h 302418"/>
                <a:gd name="connsiteX6" fmla="*/ 326334 w 335859"/>
                <a:gd name="connsiteY6" fmla="*/ 264318 h 302418"/>
                <a:gd name="connsiteX7" fmla="*/ 295378 w 335859"/>
                <a:gd name="connsiteY7" fmla="*/ 204787 h 302418"/>
                <a:gd name="connsiteX8" fmla="*/ 245372 w 335859"/>
                <a:gd name="connsiteY8" fmla="*/ 140493 h 302418"/>
                <a:gd name="connsiteX9" fmla="*/ 197747 w 335859"/>
                <a:gd name="connsiteY9" fmla="*/ 76200 h 302418"/>
                <a:gd name="connsiteX10" fmla="*/ 159647 w 335859"/>
                <a:gd name="connsiteY10" fmla="*/ 38100 h 302418"/>
                <a:gd name="connsiteX11" fmla="*/ 121547 w 335859"/>
                <a:gd name="connsiteY11" fmla="*/ 0 h 302418"/>
                <a:gd name="connsiteX12" fmla="*/ 64397 w 335859"/>
                <a:gd name="connsiteY12" fmla="*/ 40481 h 302418"/>
                <a:gd name="connsiteX13" fmla="*/ 57253 w 335859"/>
                <a:gd name="connsiteY13" fmla="*/ 50006 h 302418"/>
                <a:gd name="connsiteX14" fmla="*/ 103 w 335859"/>
                <a:gd name="connsiteY14" fmla="*/ 59531 h 302418"/>
                <a:gd name="connsiteX0" fmla="*/ 103 w 341400"/>
                <a:gd name="connsiteY0" fmla="*/ 59531 h 302827"/>
                <a:gd name="connsiteX1" fmla="*/ 45347 w 341400"/>
                <a:gd name="connsiteY1" fmla="*/ 114300 h 302827"/>
                <a:gd name="connsiteX2" fmla="*/ 121547 w 341400"/>
                <a:gd name="connsiteY2" fmla="*/ 152400 h 302827"/>
                <a:gd name="connsiteX3" fmla="*/ 212034 w 341400"/>
                <a:gd name="connsiteY3" fmla="*/ 238125 h 302827"/>
                <a:gd name="connsiteX4" fmla="*/ 292997 w 341400"/>
                <a:gd name="connsiteY4" fmla="*/ 290512 h 302827"/>
                <a:gd name="connsiteX5" fmla="*/ 335859 w 341400"/>
                <a:gd name="connsiteY5" fmla="*/ 302418 h 302827"/>
                <a:gd name="connsiteX6" fmla="*/ 326334 w 341400"/>
                <a:gd name="connsiteY6" fmla="*/ 264318 h 302827"/>
                <a:gd name="connsiteX7" fmla="*/ 295378 w 341400"/>
                <a:gd name="connsiteY7" fmla="*/ 204787 h 302827"/>
                <a:gd name="connsiteX8" fmla="*/ 245372 w 341400"/>
                <a:gd name="connsiteY8" fmla="*/ 140493 h 302827"/>
                <a:gd name="connsiteX9" fmla="*/ 197747 w 341400"/>
                <a:gd name="connsiteY9" fmla="*/ 76200 h 302827"/>
                <a:gd name="connsiteX10" fmla="*/ 159647 w 341400"/>
                <a:gd name="connsiteY10" fmla="*/ 38100 h 302827"/>
                <a:gd name="connsiteX11" fmla="*/ 121547 w 341400"/>
                <a:gd name="connsiteY11" fmla="*/ 0 h 302827"/>
                <a:gd name="connsiteX12" fmla="*/ 64397 w 341400"/>
                <a:gd name="connsiteY12" fmla="*/ 40481 h 302827"/>
                <a:gd name="connsiteX13" fmla="*/ 57253 w 341400"/>
                <a:gd name="connsiteY13" fmla="*/ 50006 h 302827"/>
                <a:gd name="connsiteX14" fmla="*/ 103 w 341400"/>
                <a:gd name="connsiteY14" fmla="*/ 59531 h 302827"/>
                <a:gd name="connsiteX0" fmla="*/ 103 w 338205"/>
                <a:gd name="connsiteY0" fmla="*/ 59531 h 302418"/>
                <a:gd name="connsiteX1" fmla="*/ 45347 w 338205"/>
                <a:gd name="connsiteY1" fmla="*/ 114300 h 302418"/>
                <a:gd name="connsiteX2" fmla="*/ 121547 w 338205"/>
                <a:gd name="connsiteY2" fmla="*/ 152400 h 302418"/>
                <a:gd name="connsiteX3" fmla="*/ 212034 w 338205"/>
                <a:gd name="connsiteY3" fmla="*/ 238125 h 302418"/>
                <a:gd name="connsiteX4" fmla="*/ 292997 w 338205"/>
                <a:gd name="connsiteY4" fmla="*/ 290512 h 302418"/>
                <a:gd name="connsiteX5" fmla="*/ 335859 w 338205"/>
                <a:gd name="connsiteY5" fmla="*/ 302418 h 302418"/>
                <a:gd name="connsiteX6" fmla="*/ 326334 w 338205"/>
                <a:gd name="connsiteY6" fmla="*/ 264318 h 302418"/>
                <a:gd name="connsiteX7" fmla="*/ 295378 w 338205"/>
                <a:gd name="connsiteY7" fmla="*/ 204787 h 302418"/>
                <a:gd name="connsiteX8" fmla="*/ 245372 w 338205"/>
                <a:gd name="connsiteY8" fmla="*/ 140493 h 302418"/>
                <a:gd name="connsiteX9" fmla="*/ 197747 w 338205"/>
                <a:gd name="connsiteY9" fmla="*/ 76200 h 302418"/>
                <a:gd name="connsiteX10" fmla="*/ 159647 w 338205"/>
                <a:gd name="connsiteY10" fmla="*/ 38100 h 302418"/>
                <a:gd name="connsiteX11" fmla="*/ 121547 w 338205"/>
                <a:gd name="connsiteY11" fmla="*/ 0 h 302418"/>
                <a:gd name="connsiteX12" fmla="*/ 64397 w 338205"/>
                <a:gd name="connsiteY12" fmla="*/ 40481 h 302418"/>
                <a:gd name="connsiteX13" fmla="*/ 57253 w 338205"/>
                <a:gd name="connsiteY13" fmla="*/ 50006 h 302418"/>
                <a:gd name="connsiteX14" fmla="*/ 103 w 338205"/>
                <a:gd name="connsiteY14" fmla="*/ 59531 h 302418"/>
                <a:gd name="connsiteX0" fmla="*/ 103 w 338205"/>
                <a:gd name="connsiteY0" fmla="*/ 59531 h 302418"/>
                <a:gd name="connsiteX1" fmla="*/ 45347 w 338205"/>
                <a:gd name="connsiteY1" fmla="*/ 114300 h 302418"/>
                <a:gd name="connsiteX2" fmla="*/ 121547 w 338205"/>
                <a:gd name="connsiteY2" fmla="*/ 152400 h 302418"/>
                <a:gd name="connsiteX3" fmla="*/ 212034 w 338205"/>
                <a:gd name="connsiteY3" fmla="*/ 238125 h 302418"/>
                <a:gd name="connsiteX4" fmla="*/ 292997 w 338205"/>
                <a:gd name="connsiteY4" fmla="*/ 290512 h 302418"/>
                <a:gd name="connsiteX5" fmla="*/ 335859 w 338205"/>
                <a:gd name="connsiteY5" fmla="*/ 302418 h 302418"/>
                <a:gd name="connsiteX6" fmla="*/ 326334 w 338205"/>
                <a:gd name="connsiteY6" fmla="*/ 264318 h 302418"/>
                <a:gd name="connsiteX7" fmla="*/ 295378 w 338205"/>
                <a:gd name="connsiteY7" fmla="*/ 204787 h 302418"/>
                <a:gd name="connsiteX8" fmla="*/ 245372 w 338205"/>
                <a:gd name="connsiteY8" fmla="*/ 140493 h 302418"/>
                <a:gd name="connsiteX9" fmla="*/ 197747 w 338205"/>
                <a:gd name="connsiteY9" fmla="*/ 76200 h 302418"/>
                <a:gd name="connsiteX10" fmla="*/ 159647 w 338205"/>
                <a:gd name="connsiteY10" fmla="*/ 38100 h 302418"/>
                <a:gd name="connsiteX11" fmla="*/ 121547 w 338205"/>
                <a:gd name="connsiteY11" fmla="*/ 0 h 302418"/>
                <a:gd name="connsiteX12" fmla="*/ 64397 w 338205"/>
                <a:gd name="connsiteY12" fmla="*/ 40481 h 302418"/>
                <a:gd name="connsiteX13" fmla="*/ 57253 w 338205"/>
                <a:gd name="connsiteY13" fmla="*/ 50006 h 302418"/>
                <a:gd name="connsiteX14" fmla="*/ 103 w 338205"/>
                <a:gd name="connsiteY14" fmla="*/ 59531 h 302418"/>
                <a:gd name="connsiteX0" fmla="*/ 103 w 338205"/>
                <a:gd name="connsiteY0" fmla="*/ 59531 h 302418"/>
                <a:gd name="connsiteX1" fmla="*/ 45347 w 338205"/>
                <a:gd name="connsiteY1" fmla="*/ 114300 h 302418"/>
                <a:gd name="connsiteX2" fmla="*/ 121547 w 338205"/>
                <a:gd name="connsiteY2" fmla="*/ 152400 h 302418"/>
                <a:gd name="connsiteX3" fmla="*/ 212034 w 338205"/>
                <a:gd name="connsiteY3" fmla="*/ 238125 h 302418"/>
                <a:gd name="connsiteX4" fmla="*/ 292997 w 338205"/>
                <a:gd name="connsiteY4" fmla="*/ 290512 h 302418"/>
                <a:gd name="connsiteX5" fmla="*/ 335859 w 338205"/>
                <a:gd name="connsiteY5" fmla="*/ 302418 h 302418"/>
                <a:gd name="connsiteX6" fmla="*/ 326334 w 338205"/>
                <a:gd name="connsiteY6" fmla="*/ 264318 h 302418"/>
                <a:gd name="connsiteX7" fmla="*/ 295378 w 338205"/>
                <a:gd name="connsiteY7" fmla="*/ 204787 h 302418"/>
                <a:gd name="connsiteX8" fmla="*/ 245372 w 338205"/>
                <a:gd name="connsiteY8" fmla="*/ 140493 h 302418"/>
                <a:gd name="connsiteX9" fmla="*/ 197747 w 338205"/>
                <a:gd name="connsiteY9" fmla="*/ 76200 h 302418"/>
                <a:gd name="connsiteX10" fmla="*/ 159647 w 338205"/>
                <a:gd name="connsiteY10" fmla="*/ 38100 h 302418"/>
                <a:gd name="connsiteX11" fmla="*/ 121547 w 338205"/>
                <a:gd name="connsiteY11" fmla="*/ 0 h 302418"/>
                <a:gd name="connsiteX12" fmla="*/ 64397 w 338205"/>
                <a:gd name="connsiteY12" fmla="*/ 40481 h 302418"/>
                <a:gd name="connsiteX13" fmla="*/ 57253 w 338205"/>
                <a:gd name="connsiteY13" fmla="*/ 50006 h 302418"/>
                <a:gd name="connsiteX14" fmla="*/ 103 w 338205"/>
                <a:gd name="connsiteY14" fmla="*/ 59531 h 302418"/>
                <a:gd name="connsiteX0" fmla="*/ 103 w 338205"/>
                <a:gd name="connsiteY0" fmla="*/ 59531 h 302418"/>
                <a:gd name="connsiteX1" fmla="*/ 45347 w 338205"/>
                <a:gd name="connsiteY1" fmla="*/ 114300 h 302418"/>
                <a:gd name="connsiteX2" fmla="*/ 121547 w 338205"/>
                <a:gd name="connsiteY2" fmla="*/ 152400 h 302418"/>
                <a:gd name="connsiteX3" fmla="*/ 212034 w 338205"/>
                <a:gd name="connsiteY3" fmla="*/ 238125 h 302418"/>
                <a:gd name="connsiteX4" fmla="*/ 292997 w 338205"/>
                <a:gd name="connsiteY4" fmla="*/ 290512 h 302418"/>
                <a:gd name="connsiteX5" fmla="*/ 335859 w 338205"/>
                <a:gd name="connsiteY5" fmla="*/ 302418 h 302418"/>
                <a:gd name="connsiteX6" fmla="*/ 326334 w 338205"/>
                <a:gd name="connsiteY6" fmla="*/ 264318 h 302418"/>
                <a:gd name="connsiteX7" fmla="*/ 295378 w 338205"/>
                <a:gd name="connsiteY7" fmla="*/ 204787 h 302418"/>
                <a:gd name="connsiteX8" fmla="*/ 245372 w 338205"/>
                <a:gd name="connsiteY8" fmla="*/ 140493 h 302418"/>
                <a:gd name="connsiteX9" fmla="*/ 192985 w 338205"/>
                <a:gd name="connsiteY9" fmla="*/ 83344 h 302418"/>
                <a:gd name="connsiteX10" fmla="*/ 159647 w 338205"/>
                <a:gd name="connsiteY10" fmla="*/ 38100 h 302418"/>
                <a:gd name="connsiteX11" fmla="*/ 121547 w 338205"/>
                <a:gd name="connsiteY11" fmla="*/ 0 h 302418"/>
                <a:gd name="connsiteX12" fmla="*/ 64397 w 338205"/>
                <a:gd name="connsiteY12" fmla="*/ 40481 h 302418"/>
                <a:gd name="connsiteX13" fmla="*/ 57253 w 338205"/>
                <a:gd name="connsiteY13" fmla="*/ 50006 h 302418"/>
                <a:gd name="connsiteX14" fmla="*/ 103 w 338205"/>
                <a:gd name="connsiteY14" fmla="*/ 59531 h 302418"/>
                <a:gd name="connsiteX0" fmla="*/ 103 w 338205"/>
                <a:gd name="connsiteY0" fmla="*/ 59531 h 302418"/>
                <a:gd name="connsiteX1" fmla="*/ 45347 w 338205"/>
                <a:gd name="connsiteY1" fmla="*/ 114300 h 302418"/>
                <a:gd name="connsiteX2" fmla="*/ 121547 w 338205"/>
                <a:gd name="connsiteY2" fmla="*/ 152400 h 302418"/>
                <a:gd name="connsiteX3" fmla="*/ 212034 w 338205"/>
                <a:gd name="connsiteY3" fmla="*/ 238125 h 302418"/>
                <a:gd name="connsiteX4" fmla="*/ 292997 w 338205"/>
                <a:gd name="connsiteY4" fmla="*/ 290512 h 302418"/>
                <a:gd name="connsiteX5" fmla="*/ 335859 w 338205"/>
                <a:gd name="connsiteY5" fmla="*/ 302418 h 302418"/>
                <a:gd name="connsiteX6" fmla="*/ 326334 w 338205"/>
                <a:gd name="connsiteY6" fmla="*/ 264318 h 302418"/>
                <a:gd name="connsiteX7" fmla="*/ 295378 w 338205"/>
                <a:gd name="connsiteY7" fmla="*/ 204787 h 302418"/>
                <a:gd name="connsiteX8" fmla="*/ 245372 w 338205"/>
                <a:gd name="connsiteY8" fmla="*/ 140493 h 302418"/>
                <a:gd name="connsiteX9" fmla="*/ 192985 w 338205"/>
                <a:gd name="connsiteY9" fmla="*/ 83344 h 302418"/>
                <a:gd name="connsiteX10" fmla="*/ 159647 w 338205"/>
                <a:gd name="connsiteY10" fmla="*/ 38100 h 302418"/>
                <a:gd name="connsiteX11" fmla="*/ 121547 w 338205"/>
                <a:gd name="connsiteY11" fmla="*/ 0 h 302418"/>
                <a:gd name="connsiteX12" fmla="*/ 64397 w 338205"/>
                <a:gd name="connsiteY12" fmla="*/ 40481 h 302418"/>
                <a:gd name="connsiteX13" fmla="*/ 57253 w 338205"/>
                <a:gd name="connsiteY13" fmla="*/ 50006 h 302418"/>
                <a:gd name="connsiteX14" fmla="*/ 103 w 338205"/>
                <a:gd name="connsiteY14" fmla="*/ 595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8205" h="302418">
                  <a:moveTo>
                    <a:pt x="103" y="59531"/>
                  </a:moveTo>
                  <a:cubicBezTo>
                    <a:pt x="-1881" y="70247"/>
                    <a:pt x="25106" y="98822"/>
                    <a:pt x="45347" y="114300"/>
                  </a:cubicBezTo>
                  <a:cubicBezTo>
                    <a:pt x="65588" y="129778"/>
                    <a:pt x="91385" y="123825"/>
                    <a:pt x="121547" y="152400"/>
                  </a:cubicBezTo>
                  <a:lnTo>
                    <a:pt x="212034" y="238125"/>
                  </a:lnTo>
                  <a:cubicBezTo>
                    <a:pt x="240609" y="261144"/>
                    <a:pt x="278710" y="286543"/>
                    <a:pt x="292997" y="290512"/>
                  </a:cubicBezTo>
                  <a:lnTo>
                    <a:pt x="335859" y="302418"/>
                  </a:lnTo>
                  <a:cubicBezTo>
                    <a:pt x="341415" y="298052"/>
                    <a:pt x="336653" y="284162"/>
                    <a:pt x="326334" y="264318"/>
                  </a:cubicBezTo>
                  <a:lnTo>
                    <a:pt x="295378" y="204787"/>
                  </a:lnTo>
                  <a:cubicBezTo>
                    <a:pt x="281884" y="184150"/>
                    <a:pt x="262437" y="160733"/>
                    <a:pt x="245372" y="140493"/>
                  </a:cubicBezTo>
                  <a:cubicBezTo>
                    <a:pt x="228307" y="120253"/>
                    <a:pt x="204098" y="98425"/>
                    <a:pt x="192985" y="83344"/>
                  </a:cubicBezTo>
                  <a:cubicBezTo>
                    <a:pt x="181872" y="68263"/>
                    <a:pt x="171553" y="51991"/>
                    <a:pt x="159647" y="38100"/>
                  </a:cubicBezTo>
                  <a:cubicBezTo>
                    <a:pt x="147741" y="24209"/>
                    <a:pt x="134247" y="12700"/>
                    <a:pt x="121547" y="0"/>
                  </a:cubicBezTo>
                  <a:lnTo>
                    <a:pt x="64397" y="40481"/>
                  </a:lnTo>
                  <a:lnTo>
                    <a:pt x="57253" y="50006"/>
                  </a:lnTo>
                  <a:lnTo>
                    <a:pt x="103" y="59531"/>
                  </a:lnTo>
                  <a:close/>
                </a:path>
              </a:pathLst>
            </a:custGeom>
            <a:solidFill>
              <a:srgbClr val="59C3C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 rot="60000">
              <a:off x="5617378" y="2912088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Dg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 rot="2040000">
              <a:off x="5812335" y="2845740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Dga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 rot="19860000">
              <a:off x="1665071" y="376583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Dg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 rot="20280000">
              <a:off x="1504627" y="3771412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Dga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 rot="20760000">
              <a:off x="1348930" y="3764929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Dv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rot="20760000">
              <a:off x="1208256" y="3748558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Dh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20160000">
              <a:off x="1022796" y="375553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Dbo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21300000">
              <a:off x="827980" y="376823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8900000">
              <a:off x="1650141" y="3455473"/>
              <a:ext cx="40240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Dwu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8660000">
              <a:off x="1525002" y="3376386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8540000">
              <a:off x="1410571" y="3262350"/>
              <a:ext cx="40240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Dwa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8720000">
              <a:off x="1358489" y="3236870"/>
              <a:ext cx="40240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Dwl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8420000">
              <a:off x="1293101" y="3172995"/>
              <a:ext cx="40240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Dwe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20700000">
              <a:off x="480607" y="3167705"/>
              <a:ext cx="40240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Dwi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300000">
              <a:off x="496059" y="309531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Ck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21360000">
              <a:off x="499084" y="3015858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Cf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20400000">
              <a:off x="491051" y="2942184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Cw</a:t>
              </a:r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1137023" y="3000176"/>
              <a:ext cx="318728" cy="122247"/>
            </a:xfrm>
            <a:custGeom>
              <a:avLst/>
              <a:gdLst>
                <a:gd name="connsiteX0" fmla="*/ 0 w 278606"/>
                <a:gd name="connsiteY0" fmla="*/ 7144 h 97631"/>
                <a:gd name="connsiteX1" fmla="*/ 52387 w 278606"/>
                <a:gd name="connsiteY1" fmla="*/ 40481 h 97631"/>
                <a:gd name="connsiteX2" fmla="*/ 130969 w 278606"/>
                <a:gd name="connsiteY2" fmla="*/ 78581 h 97631"/>
                <a:gd name="connsiteX3" fmla="*/ 173831 w 278606"/>
                <a:gd name="connsiteY3" fmla="*/ 97631 h 97631"/>
                <a:gd name="connsiteX4" fmla="*/ 233362 w 278606"/>
                <a:gd name="connsiteY4" fmla="*/ 76200 h 97631"/>
                <a:gd name="connsiteX5" fmla="*/ 250031 w 278606"/>
                <a:gd name="connsiteY5" fmla="*/ 40481 h 97631"/>
                <a:gd name="connsiteX6" fmla="*/ 278606 w 278606"/>
                <a:gd name="connsiteY6" fmla="*/ 2381 h 97631"/>
                <a:gd name="connsiteX7" fmla="*/ 200025 w 278606"/>
                <a:gd name="connsiteY7" fmla="*/ 0 h 97631"/>
                <a:gd name="connsiteX8" fmla="*/ 119062 w 278606"/>
                <a:gd name="connsiteY8" fmla="*/ 4763 h 97631"/>
                <a:gd name="connsiteX9" fmla="*/ 92869 w 278606"/>
                <a:gd name="connsiteY9" fmla="*/ 11906 h 97631"/>
                <a:gd name="connsiteX10" fmla="*/ 0 w 278606"/>
                <a:gd name="connsiteY10" fmla="*/ 7144 h 97631"/>
                <a:gd name="connsiteX0" fmla="*/ 804 w 279410"/>
                <a:gd name="connsiteY0" fmla="*/ 7144 h 97631"/>
                <a:gd name="connsiteX1" fmla="*/ 53191 w 279410"/>
                <a:gd name="connsiteY1" fmla="*/ 40481 h 97631"/>
                <a:gd name="connsiteX2" fmla="*/ 131773 w 279410"/>
                <a:gd name="connsiteY2" fmla="*/ 78581 h 97631"/>
                <a:gd name="connsiteX3" fmla="*/ 174635 w 279410"/>
                <a:gd name="connsiteY3" fmla="*/ 97631 h 97631"/>
                <a:gd name="connsiteX4" fmla="*/ 234166 w 279410"/>
                <a:gd name="connsiteY4" fmla="*/ 76200 h 97631"/>
                <a:gd name="connsiteX5" fmla="*/ 250835 w 279410"/>
                <a:gd name="connsiteY5" fmla="*/ 40481 h 97631"/>
                <a:gd name="connsiteX6" fmla="*/ 279410 w 279410"/>
                <a:gd name="connsiteY6" fmla="*/ 2381 h 97631"/>
                <a:gd name="connsiteX7" fmla="*/ 200829 w 279410"/>
                <a:gd name="connsiteY7" fmla="*/ 0 h 97631"/>
                <a:gd name="connsiteX8" fmla="*/ 119866 w 279410"/>
                <a:gd name="connsiteY8" fmla="*/ 4763 h 97631"/>
                <a:gd name="connsiteX9" fmla="*/ 93673 w 279410"/>
                <a:gd name="connsiteY9" fmla="*/ 11906 h 97631"/>
                <a:gd name="connsiteX10" fmla="*/ 804 w 279410"/>
                <a:gd name="connsiteY10" fmla="*/ 7144 h 97631"/>
                <a:gd name="connsiteX0" fmla="*/ 804 w 279410"/>
                <a:gd name="connsiteY0" fmla="*/ 7144 h 97631"/>
                <a:gd name="connsiteX1" fmla="*/ 53191 w 279410"/>
                <a:gd name="connsiteY1" fmla="*/ 40481 h 97631"/>
                <a:gd name="connsiteX2" fmla="*/ 131773 w 279410"/>
                <a:gd name="connsiteY2" fmla="*/ 78581 h 97631"/>
                <a:gd name="connsiteX3" fmla="*/ 174635 w 279410"/>
                <a:gd name="connsiteY3" fmla="*/ 97631 h 97631"/>
                <a:gd name="connsiteX4" fmla="*/ 234166 w 279410"/>
                <a:gd name="connsiteY4" fmla="*/ 76200 h 97631"/>
                <a:gd name="connsiteX5" fmla="*/ 250835 w 279410"/>
                <a:gd name="connsiteY5" fmla="*/ 40481 h 97631"/>
                <a:gd name="connsiteX6" fmla="*/ 279410 w 279410"/>
                <a:gd name="connsiteY6" fmla="*/ 2381 h 97631"/>
                <a:gd name="connsiteX7" fmla="*/ 200829 w 279410"/>
                <a:gd name="connsiteY7" fmla="*/ 0 h 97631"/>
                <a:gd name="connsiteX8" fmla="*/ 119866 w 279410"/>
                <a:gd name="connsiteY8" fmla="*/ 4763 h 97631"/>
                <a:gd name="connsiteX9" fmla="*/ 93673 w 279410"/>
                <a:gd name="connsiteY9" fmla="*/ 11906 h 97631"/>
                <a:gd name="connsiteX10" fmla="*/ 804 w 279410"/>
                <a:gd name="connsiteY10" fmla="*/ 7144 h 97631"/>
                <a:gd name="connsiteX0" fmla="*/ 804 w 279410"/>
                <a:gd name="connsiteY0" fmla="*/ 7144 h 98943"/>
                <a:gd name="connsiteX1" fmla="*/ 53191 w 279410"/>
                <a:gd name="connsiteY1" fmla="*/ 40481 h 98943"/>
                <a:gd name="connsiteX2" fmla="*/ 131773 w 279410"/>
                <a:gd name="connsiteY2" fmla="*/ 78581 h 98943"/>
                <a:gd name="connsiteX3" fmla="*/ 174635 w 279410"/>
                <a:gd name="connsiteY3" fmla="*/ 97631 h 98943"/>
                <a:gd name="connsiteX4" fmla="*/ 234166 w 279410"/>
                <a:gd name="connsiteY4" fmla="*/ 76200 h 98943"/>
                <a:gd name="connsiteX5" fmla="*/ 250835 w 279410"/>
                <a:gd name="connsiteY5" fmla="*/ 40481 h 98943"/>
                <a:gd name="connsiteX6" fmla="*/ 279410 w 279410"/>
                <a:gd name="connsiteY6" fmla="*/ 2381 h 98943"/>
                <a:gd name="connsiteX7" fmla="*/ 200829 w 279410"/>
                <a:gd name="connsiteY7" fmla="*/ 0 h 98943"/>
                <a:gd name="connsiteX8" fmla="*/ 119866 w 279410"/>
                <a:gd name="connsiteY8" fmla="*/ 4763 h 98943"/>
                <a:gd name="connsiteX9" fmla="*/ 93673 w 279410"/>
                <a:gd name="connsiteY9" fmla="*/ 11906 h 98943"/>
                <a:gd name="connsiteX10" fmla="*/ 804 w 279410"/>
                <a:gd name="connsiteY10" fmla="*/ 7144 h 98943"/>
                <a:gd name="connsiteX0" fmla="*/ 804 w 279410"/>
                <a:gd name="connsiteY0" fmla="*/ 7144 h 97631"/>
                <a:gd name="connsiteX1" fmla="*/ 53191 w 279410"/>
                <a:gd name="connsiteY1" fmla="*/ 40481 h 97631"/>
                <a:gd name="connsiteX2" fmla="*/ 131773 w 279410"/>
                <a:gd name="connsiteY2" fmla="*/ 78581 h 97631"/>
                <a:gd name="connsiteX3" fmla="*/ 174635 w 279410"/>
                <a:gd name="connsiteY3" fmla="*/ 97631 h 97631"/>
                <a:gd name="connsiteX4" fmla="*/ 234166 w 279410"/>
                <a:gd name="connsiteY4" fmla="*/ 76200 h 97631"/>
                <a:gd name="connsiteX5" fmla="*/ 250835 w 279410"/>
                <a:gd name="connsiteY5" fmla="*/ 40481 h 97631"/>
                <a:gd name="connsiteX6" fmla="*/ 279410 w 279410"/>
                <a:gd name="connsiteY6" fmla="*/ 2381 h 97631"/>
                <a:gd name="connsiteX7" fmla="*/ 200829 w 279410"/>
                <a:gd name="connsiteY7" fmla="*/ 0 h 97631"/>
                <a:gd name="connsiteX8" fmla="*/ 119866 w 279410"/>
                <a:gd name="connsiteY8" fmla="*/ 4763 h 97631"/>
                <a:gd name="connsiteX9" fmla="*/ 93673 w 279410"/>
                <a:gd name="connsiteY9" fmla="*/ 11906 h 97631"/>
                <a:gd name="connsiteX10" fmla="*/ 804 w 279410"/>
                <a:gd name="connsiteY10" fmla="*/ 7144 h 97631"/>
                <a:gd name="connsiteX0" fmla="*/ 804 w 280810"/>
                <a:gd name="connsiteY0" fmla="*/ 7144 h 97631"/>
                <a:gd name="connsiteX1" fmla="*/ 53191 w 280810"/>
                <a:gd name="connsiteY1" fmla="*/ 40481 h 97631"/>
                <a:gd name="connsiteX2" fmla="*/ 131773 w 280810"/>
                <a:gd name="connsiteY2" fmla="*/ 78581 h 97631"/>
                <a:gd name="connsiteX3" fmla="*/ 174635 w 280810"/>
                <a:gd name="connsiteY3" fmla="*/ 97631 h 97631"/>
                <a:gd name="connsiteX4" fmla="*/ 234166 w 280810"/>
                <a:gd name="connsiteY4" fmla="*/ 76200 h 97631"/>
                <a:gd name="connsiteX5" fmla="*/ 250835 w 280810"/>
                <a:gd name="connsiteY5" fmla="*/ 40481 h 97631"/>
                <a:gd name="connsiteX6" fmla="*/ 279410 w 280810"/>
                <a:gd name="connsiteY6" fmla="*/ 2381 h 97631"/>
                <a:gd name="connsiteX7" fmla="*/ 200829 w 280810"/>
                <a:gd name="connsiteY7" fmla="*/ 0 h 97631"/>
                <a:gd name="connsiteX8" fmla="*/ 119866 w 280810"/>
                <a:gd name="connsiteY8" fmla="*/ 4763 h 97631"/>
                <a:gd name="connsiteX9" fmla="*/ 93673 w 280810"/>
                <a:gd name="connsiteY9" fmla="*/ 11906 h 97631"/>
                <a:gd name="connsiteX10" fmla="*/ 804 w 280810"/>
                <a:gd name="connsiteY10" fmla="*/ 7144 h 97631"/>
                <a:gd name="connsiteX0" fmla="*/ 804 w 280810"/>
                <a:gd name="connsiteY0" fmla="*/ 7144 h 117187"/>
                <a:gd name="connsiteX1" fmla="*/ 53191 w 280810"/>
                <a:gd name="connsiteY1" fmla="*/ 40481 h 117187"/>
                <a:gd name="connsiteX2" fmla="*/ 131773 w 280810"/>
                <a:gd name="connsiteY2" fmla="*/ 78581 h 117187"/>
                <a:gd name="connsiteX3" fmla="*/ 174635 w 280810"/>
                <a:gd name="connsiteY3" fmla="*/ 97631 h 117187"/>
                <a:gd name="connsiteX4" fmla="*/ 193685 w 280810"/>
                <a:gd name="connsiteY4" fmla="*/ 116681 h 117187"/>
                <a:gd name="connsiteX5" fmla="*/ 234166 w 280810"/>
                <a:gd name="connsiteY5" fmla="*/ 76200 h 117187"/>
                <a:gd name="connsiteX6" fmla="*/ 250835 w 280810"/>
                <a:gd name="connsiteY6" fmla="*/ 40481 h 117187"/>
                <a:gd name="connsiteX7" fmla="*/ 279410 w 280810"/>
                <a:gd name="connsiteY7" fmla="*/ 2381 h 117187"/>
                <a:gd name="connsiteX8" fmla="*/ 200829 w 280810"/>
                <a:gd name="connsiteY8" fmla="*/ 0 h 117187"/>
                <a:gd name="connsiteX9" fmla="*/ 119866 w 280810"/>
                <a:gd name="connsiteY9" fmla="*/ 4763 h 117187"/>
                <a:gd name="connsiteX10" fmla="*/ 93673 w 280810"/>
                <a:gd name="connsiteY10" fmla="*/ 11906 h 117187"/>
                <a:gd name="connsiteX11" fmla="*/ 804 w 280810"/>
                <a:gd name="connsiteY11" fmla="*/ 7144 h 117187"/>
                <a:gd name="connsiteX0" fmla="*/ 804 w 280884"/>
                <a:gd name="connsiteY0" fmla="*/ 7144 h 117187"/>
                <a:gd name="connsiteX1" fmla="*/ 53191 w 280884"/>
                <a:gd name="connsiteY1" fmla="*/ 40481 h 117187"/>
                <a:gd name="connsiteX2" fmla="*/ 131773 w 280884"/>
                <a:gd name="connsiteY2" fmla="*/ 78581 h 117187"/>
                <a:gd name="connsiteX3" fmla="*/ 174635 w 280884"/>
                <a:gd name="connsiteY3" fmla="*/ 97631 h 117187"/>
                <a:gd name="connsiteX4" fmla="*/ 193685 w 280884"/>
                <a:gd name="connsiteY4" fmla="*/ 116681 h 117187"/>
                <a:gd name="connsiteX5" fmla="*/ 234166 w 280884"/>
                <a:gd name="connsiteY5" fmla="*/ 102393 h 117187"/>
                <a:gd name="connsiteX6" fmla="*/ 250835 w 280884"/>
                <a:gd name="connsiteY6" fmla="*/ 40481 h 117187"/>
                <a:gd name="connsiteX7" fmla="*/ 279410 w 280884"/>
                <a:gd name="connsiteY7" fmla="*/ 2381 h 117187"/>
                <a:gd name="connsiteX8" fmla="*/ 200829 w 280884"/>
                <a:gd name="connsiteY8" fmla="*/ 0 h 117187"/>
                <a:gd name="connsiteX9" fmla="*/ 119866 w 280884"/>
                <a:gd name="connsiteY9" fmla="*/ 4763 h 117187"/>
                <a:gd name="connsiteX10" fmla="*/ 93673 w 280884"/>
                <a:gd name="connsiteY10" fmla="*/ 11906 h 117187"/>
                <a:gd name="connsiteX11" fmla="*/ 804 w 280884"/>
                <a:gd name="connsiteY11" fmla="*/ 7144 h 117187"/>
                <a:gd name="connsiteX0" fmla="*/ 804 w 280884"/>
                <a:gd name="connsiteY0" fmla="*/ 7144 h 117484"/>
                <a:gd name="connsiteX1" fmla="*/ 53191 w 280884"/>
                <a:gd name="connsiteY1" fmla="*/ 40481 h 117484"/>
                <a:gd name="connsiteX2" fmla="*/ 131773 w 280884"/>
                <a:gd name="connsiteY2" fmla="*/ 78581 h 117484"/>
                <a:gd name="connsiteX3" fmla="*/ 165110 w 280884"/>
                <a:gd name="connsiteY3" fmla="*/ 104775 h 117484"/>
                <a:gd name="connsiteX4" fmla="*/ 193685 w 280884"/>
                <a:gd name="connsiteY4" fmla="*/ 116681 h 117484"/>
                <a:gd name="connsiteX5" fmla="*/ 234166 w 280884"/>
                <a:gd name="connsiteY5" fmla="*/ 102393 h 117484"/>
                <a:gd name="connsiteX6" fmla="*/ 250835 w 280884"/>
                <a:gd name="connsiteY6" fmla="*/ 40481 h 117484"/>
                <a:gd name="connsiteX7" fmla="*/ 279410 w 280884"/>
                <a:gd name="connsiteY7" fmla="*/ 2381 h 117484"/>
                <a:gd name="connsiteX8" fmla="*/ 200829 w 280884"/>
                <a:gd name="connsiteY8" fmla="*/ 0 h 117484"/>
                <a:gd name="connsiteX9" fmla="*/ 119866 w 280884"/>
                <a:gd name="connsiteY9" fmla="*/ 4763 h 117484"/>
                <a:gd name="connsiteX10" fmla="*/ 93673 w 280884"/>
                <a:gd name="connsiteY10" fmla="*/ 11906 h 117484"/>
                <a:gd name="connsiteX11" fmla="*/ 804 w 280884"/>
                <a:gd name="connsiteY11" fmla="*/ 7144 h 117484"/>
                <a:gd name="connsiteX0" fmla="*/ 1107 w 281187"/>
                <a:gd name="connsiteY0" fmla="*/ 7144 h 117484"/>
                <a:gd name="connsiteX1" fmla="*/ 41588 w 281187"/>
                <a:gd name="connsiteY1" fmla="*/ 45243 h 117484"/>
                <a:gd name="connsiteX2" fmla="*/ 132076 w 281187"/>
                <a:gd name="connsiteY2" fmla="*/ 78581 h 117484"/>
                <a:gd name="connsiteX3" fmla="*/ 165413 w 281187"/>
                <a:gd name="connsiteY3" fmla="*/ 104775 h 117484"/>
                <a:gd name="connsiteX4" fmla="*/ 193988 w 281187"/>
                <a:gd name="connsiteY4" fmla="*/ 116681 h 117484"/>
                <a:gd name="connsiteX5" fmla="*/ 234469 w 281187"/>
                <a:gd name="connsiteY5" fmla="*/ 102393 h 117484"/>
                <a:gd name="connsiteX6" fmla="*/ 251138 w 281187"/>
                <a:gd name="connsiteY6" fmla="*/ 40481 h 117484"/>
                <a:gd name="connsiteX7" fmla="*/ 279713 w 281187"/>
                <a:gd name="connsiteY7" fmla="*/ 2381 h 117484"/>
                <a:gd name="connsiteX8" fmla="*/ 201132 w 281187"/>
                <a:gd name="connsiteY8" fmla="*/ 0 h 117484"/>
                <a:gd name="connsiteX9" fmla="*/ 120169 w 281187"/>
                <a:gd name="connsiteY9" fmla="*/ 4763 h 117484"/>
                <a:gd name="connsiteX10" fmla="*/ 93976 w 281187"/>
                <a:gd name="connsiteY10" fmla="*/ 11906 h 117484"/>
                <a:gd name="connsiteX11" fmla="*/ 1107 w 281187"/>
                <a:gd name="connsiteY11" fmla="*/ 7144 h 117484"/>
                <a:gd name="connsiteX0" fmla="*/ 884 w 290489"/>
                <a:gd name="connsiteY0" fmla="*/ 9525 h 117484"/>
                <a:gd name="connsiteX1" fmla="*/ 50890 w 290489"/>
                <a:gd name="connsiteY1" fmla="*/ 45243 h 117484"/>
                <a:gd name="connsiteX2" fmla="*/ 141378 w 290489"/>
                <a:gd name="connsiteY2" fmla="*/ 78581 h 117484"/>
                <a:gd name="connsiteX3" fmla="*/ 174715 w 290489"/>
                <a:gd name="connsiteY3" fmla="*/ 104775 h 117484"/>
                <a:gd name="connsiteX4" fmla="*/ 203290 w 290489"/>
                <a:gd name="connsiteY4" fmla="*/ 116681 h 117484"/>
                <a:gd name="connsiteX5" fmla="*/ 243771 w 290489"/>
                <a:gd name="connsiteY5" fmla="*/ 102393 h 117484"/>
                <a:gd name="connsiteX6" fmla="*/ 260440 w 290489"/>
                <a:gd name="connsiteY6" fmla="*/ 40481 h 117484"/>
                <a:gd name="connsiteX7" fmla="*/ 289015 w 290489"/>
                <a:gd name="connsiteY7" fmla="*/ 2381 h 117484"/>
                <a:gd name="connsiteX8" fmla="*/ 210434 w 290489"/>
                <a:gd name="connsiteY8" fmla="*/ 0 h 117484"/>
                <a:gd name="connsiteX9" fmla="*/ 129471 w 290489"/>
                <a:gd name="connsiteY9" fmla="*/ 4763 h 117484"/>
                <a:gd name="connsiteX10" fmla="*/ 103278 w 290489"/>
                <a:gd name="connsiteY10" fmla="*/ 11906 h 117484"/>
                <a:gd name="connsiteX11" fmla="*/ 884 w 290489"/>
                <a:gd name="connsiteY11" fmla="*/ 9525 h 117484"/>
                <a:gd name="connsiteX0" fmla="*/ 548 w 318728"/>
                <a:gd name="connsiteY0" fmla="*/ 0 h 122247"/>
                <a:gd name="connsiteX1" fmla="*/ 79129 w 318728"/>
                <a:gd name="connsiteY1" fmla="*/ 50006 h 122247"/>
                <a:gd name="connsiteX2" fmla="*/ 169617 w 318728"/>
                <a:gd name="connsiteY2" fmla="*/ 83344 h 122247"/>
                <a:gd name="connsiteX3" fmla="*/ 202954 w 318728"/>
                <a:gd name="connsiteY3" fmla="*/ 109538 h 122247"/>
                <a:gd name="connsiteX4" fmla="*/ 231529 w 318728"/>
                <a:gd name="connsiteY4" fmla="*/ 121444 h 122247"/>
                <a:gd name="connsiteX5" fmla="*/ 272010 w 318728"/>
                <a:gd name="connsiteY5" fmla="*/ 107156 h 122247"/>
                <a:gd name="connsiteX6" fmla="*/ 288679 w 318728"/>
                <a:gd name="connsiteY6" fmla="*/ 45244 h 122247"/>
                <a:gd name="connsiteX7" fmla="*/ 317254 w 318728"/>
                <a:gd name="connsiteY7" fmla="*/ 7144 h 122247"/>
                <a:gd name="connsiteX8" fmla="*/ 238673 w 318728"/>
                <a:gd name="connsiteY8" fmla="*/ 4763 h 122247"/>
                <a:gd name="connsiteX9" fmla="*/ 157710 w 318728"/>
                <a:gd name="connsiteY9" fmla="*/ 9526 h 122247"/>
                <a:gd name="connsiteX10" fmla="*/ 131517 w 318728"/>
                <a:gd name="connsiteY10" fmla="*/ 16669 h 122247"/>
                <a:gd name="connsiteX11" fmla="*/ 548 w 318728"/>
                <a:gd name="connsiteY11" fmla="*/ 0 h 122247"/>
                <a:gd name="connsiteX0" fmla="*/ 548 w 318728"/>
                <a:gd name="connsiteY0" fmla="*/ 0 h 122247"/>
                <a:gd name="connsiteX1" fmla="*/ 79129 w 318728"/>
                <a:gd name="connsiteY1" fmla="*/ 50006 h 122247"/>
                <a:gd name="connsiteX2" fmla="*/ 169617 w 318728"/>
                <a:gd name="connsiteY2" fmla="*/ 83344 h 122247"/>
                <a:gd name="connsiteX3" fmla="*/ 202954 w 318728"/>
                <a:gd name="connsiteY3" fmla="*/ 109538 h 122247"/>
                <a:gd name="connsiteX4" fmla="*/ 231529 w 318728"/>
                <a:gd name="connsiteY4" fmla="*/ 121444 h 122247"/>
                <a:gd name="connsiteX5" fmla="*/ 272010 w 318728"/>
                <a:gd name="connsiteY5" fmla="*/ 107156 h 122247"/>
                <a:gd name="connsiteX6" fmla="*/ 288679 w 318728"/>
                <a:gd name="connsiteY6" fmla="*/ 45244 h 122247"/>
                <a:gd name="connsiteX7" fmla="*/ 317254 w 318728"/>
                <a:gd name="connsiteY7" fmla="*/ 7144 h 122247"/>
                <a:gd name="connsiteX8" fmla="*/ 238673 w 318728"/>
                <a:gd name="connsiteY8" fmla="*/ 4763 h 122247"/>
                <a:gd name="connsiteX9" fmla="*/ 157710 w 318728"/>
                <a:gd name="connsiteY9" fmla="*/ 9526 h 122247"/>
                <a:gd name="connsiteX10" fmla="*/ 126755 w 318728"/>
                <a:gd name="connsiteY10" fmla="*/ 11906 h 122247"/>
                <a:gd name="connsiteX11" fmla="*/ 548 w 318728"/>
                <a:gd name="connsiteY11" fmla="*/ 0 h 12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728" h="122247">
                  <a:moveTo>
                    <a:pt x="548" y="0"/>
                  </a:moveTo>
                  <a:cubicBezTo>
                    <a:pt x="-6199" y="4762"/>
                    <a:pt x="50951" y="36115"/>
                    <a:pt x="79129" y="50006"/>
                  </a:cubicBezTo>
                  <a:cubicBezTo>
                    <a:pt x="107307" y="63897"/>
                    <a:pt x="148980" y="73422"/>
                    <a:pt x="169617" y="83344"/>
                  </a:cubicBezTo>
                  <a:cubicBezTo>
                    <a:pt x="190254" y="93266"/>
                    <a:pt x="192635" y="103188"/>
                    <a:pt x="202954" y="109538"/>
                  </a:cubicBezTo>
                  <a:cubicBezTo>
                    <a:pt x="213273" y="115888"/>
                    <a:pt x="221607" y="125016"/>
                    <a:pt x="231529" y="121444"/>
                  </a:cubicBezTo>
                  <a:cubicBezTo>
                    <a:pt x="241451" y="117872"/>
                    <a:pt x="262485" y="119856"/>
                    <a:pt x="272010" y="107156"/>
                  </a:cubicBezTo>
                  <a:cubicBezTo>
                    <a:pt x="281535" y="94456"/>
                    <a:pt x="281138" y="61913"/>
                    <a:pt x="288679" y="45244"/>
                  </a:cubicBezTo>
                  <a:cubicBezTo>
                    <a:pt x="296220" y="28575"/>
                    <a:pt x="325588" y="13891"/>
                    <a:pt x="317254" y="7144"/>
                  </a:cubicBezTo>
                  <a:lnTo>
                    <a:pt x="238673" y="4763"/>
                  </a:lnTo>
                  <a:lnTo>
                    <a:pt x="157710" y="9526"/>
                  </a:lnTo>
                  <a:lnTo>
                    <a:pt x="126755" y="11906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B8D9A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Freeform 222"/>
            <p:cNvSpPr/>
            <p:nvPr/>
          </p:nvSpPr>
          <p:spPr>
            <a:xfrm>
              <a:off x="785238" y="3009703"/>
              <a:ext cx="194179" cy="63262"/>
            </a:xfrm>
            <a:custGeom>
              <a:avLst/>
              <a:gdLst>
                <a:gd name="connsiteX0" fmla="*/ 0 w 176212"/>
                <a:gd name="connsiteY0" fmla="*/ 0 h 73819"/>
                <a:gd name="connsiteX1" fmla="*/ 73818 w 176212"/>
                <a:gd name="connsiteY1" fmla="*/ 2381 h 73819"/>
                <a:gd name="connsiteX2" fmla="*/ 176212 w 176212"/>
                <a:gd name="connsiteY2" fmla="*/ 7144 h 73819"/>
                <a:gd name="connsiteX3" fmla="*/ 133350 w 176212"/>
                <a:gd name="connsiteY3" fmla="*/ 59531 h 73819"/>
                <a:gd name="connsiteX4" fmla="*/ 23812 w 176212"/>
                <a:gd name="connsiteY4" fmla="*/ 73819 h 73819"/>
                <a:gd name="connsiteX5" fmla="*/ 0 w 176212"/>
                <a:gd name="connsiteY5" fmla="*/ 0 h 73819"/>
                <a:gd name="connsiteX0" fmla="*/ 2928 w 179140"/>
                <a:gd name="connsiteY0" fmla="*/ 0 h 77334"/>
                <a:gd name="connsiteX1" fmla="*/ 76746 w 179140"/>
                <a:gd name="connsiteY1" fmla="*/ 2381 h 77334"/>
                <a:gd name="connsiteX2" fmla="*/ 179140 w 179140"/>
                <a:gd name="connsiteY2" fmla="*/ 7144 h 77334"/>
                <a:gd name="connsiteX3" fmla="*/ 136278 w 179140"/>
                <a:gd name="connsiteY3" fmla="*/ 59531 h 77334"/>
                <a:gd name="connsiteX4" fmla="*/ 26740 w 179140"/>
                <a:gd name="connsiteY4" fmla="*/ 73819 h 77334"/>
                <a:gd name="connsiteX5" fmla="*/ 2928 w 179140"/>
                <a:gd name="connsiteY5" fmla="*/ 0 h 77334"/>
                <a:gd name="connsiteX0" fmla="*/ 2928 w 181222"/>
                <a:gd name="connsiteY0" fmla="*/ 0 h 77334"/>
                <a:gd name="connsiteX1" fmla="*/ 76746 w 181222"/>
                <a:gd name="connsiteY1" fmla="*/ 2381 h 77334"/>
                <a:gd name="connsiteX2" fmla="*/ 179140 w 181222"/>
                <a:gd name="connsiteY2" fmla="*/ 7144 h 77334"/>
                <a:gd name="connsiteX3" fmla="*/ 136278 w 181222"/>
                <a:gd name="connsiteY3" fmla="*/ 59531 h 77334"/>
                <a:gd name="connsiteX4" fmla="*/ 26740 w 181222"/>
                <a:gd name="connsiteY4" fmla="*/ 73819 h 77334"/>
                <a:gd name="connsiteX5" fmla="*/ 2928 w 181222"/>
                <a:gd name="connsiteY5" fmla="*/ 0 h 77334"/>
                <a:gd name="connsiteX0" fmla="*/ 1297 w 179398"/>
                <a:gd name="connsiteY0" fmla="*/ 0 h 65239"/>
                <a:gd name="connsiteX1" fmla="*/ 75115 w 179398"/>
                <a:gd name="connsiteY1" fmla="*/ 2381 h 65239"/>
                <a:gd name="connsiteX2" fmla="*/ 177509 w 179398"/>
                <a:gd name="connsiteY2" fmla="*/ 7144 h 65239"/>
                <a:gd name="connsiteX3" fmla="*/ 134647 w 179398"/>
                <a:gd name="connsiteY3" fmla="*/ 59531 h 65239"/>
                <a:gd name="connsiteX4" fmla="*/ 48922 w 179398"/>
                <a:gd name="connsiteY4" fmla="*/ 57151 h 65239"/>
                <a:gd name="connsiteX5" fmla="*/ 1297 w 179398"/>
                <a:gd name="connsiteY5" fmla="*/ 0 h 65239"/>
                <a:gd name="connsiteX0" fmla="*/ 1130 w 186375"/>
                <a:gd name="connsiteY0" fmla="*/ 0 h 72796"/>
                <a:gd name="connsiteX1" fmla="*/ 82092 w 186375"/>
                <a:gd name="connsiteY1" fmla="*/ 9525 h 72796"/>
                <a:gd name="connsiteX2" fmla="*/ 184486 w 186375"/>
                <a:gd name="connsiteY2" fmla="*/ 14288 h 72796"/>
                <a:gd name="connsiteX3" fmla="*/ 141624 w 186375"/>
                <a:gd name="connsiteY3" fmla="*/ 66675 h 72796"/>
                <a:gd name="connsiteX4" fmla="*/ 55899 w 186375"/>
                <a:gd name="connsiteY4" fmla="*/ 64295 h 72796"/>
                <a:gd name="connsiteX5" fmla="*/ 1130 w 186375"/>
                <a:gd name="connsiteY5" fmla="*/ 0 h 72796"/>
                <a:gd name="connsiteX0" fmla="*/ 2859 w 188104"/>
                <a:gd name="connsiteY0" fmla="*/ 0 h 71050"/>
                <a:gd name="connsiteX1" fmla="*/ 83821 w 188104"/>
                <a:gd name="connsiteY1" fmla="*/ 9525 h 71050"/>
                <a:gd name="connsiteX2" fmla="*/ 186215 w 188104"/>
                <a:gd name="connsiteY2" fmla="*/ 14288 h 71050"/>
                <a:gd name="connsiteX3" fmla="*/ 143353 w 188104"/>
                <a:gd name="connsiteY3" fmla="*/ 66675 h 71050"/>
                <a:gd name="connsiteX4" fmla="*/ 57628 w 188104"/>
                <a:gd name="connsiteY4" fmla="*/ 64295 h 71050"/>
                <a:gd name="connsiteX5" fmla="*/ 21910 w 188104"/>
                <a:gd name="connsiteY5" fmla="*/ 33337 h 71050"/>
                <a:gd name="connsiteX6" fmla="*/ 2859 w 188104"/>
                <a:gd name="connsiteY6" fmla="*/ 0 h 71050"/>
                <a:gd name="connsiteX0" fmla="*/ 2288 w 194677"/>
                <a:gd name="connsiteY0" fmla="*/ 0 h 66287"/>
                <a:gd name="connsiteX1" fmla="*/ 90394 w 194677"/>
                <a:gd name="connsiteY1" fmla="*/ 4762 h 66287"/>
                <a:gd name="connsiteX2" fmla="*/ 192788 w 194677"/>
                <a:gd name="connsiteY2" fmla="*/ 9525 h 66287"/>
                <a:gd name="connsiteX3" fmla="*/ 149926 w 194677"/>
                <a:gd name="connsiteY3" fmla="*/ 61912 h 66287"/>
                <a:gd name="connsiteX4" fmla="*/ 64201 w 194677"/>
                <a:gd name="connsiteY4" fmla="*/ 59532 h 66287"/>
                <a:gd name="connsiteX5" fmla="*/ 28483 w 194677"/>
                <a:gd name="connsiteY5" fmla="*/ 28574 h 66287"/>
                <a:gd name="connsiteX6" fmla="*/ 2288 w 194677"/>
                <a:gd name="connsiteY6" fmla="*/ 0 h 66287"/>
                <a:gd name="connsiteX0" fmla="*/ 2288 w 194677"/>
                <a:gd name="connsiteY0" fmla="*/ 0 h 66287"/>
                <a:gd name="connsiteX1" fmla="*/ 90394 w 194677"/>
                <a:gd name="connsiteY1" fmla="*/ 4762 h 66287"/>
                <a:gd name="connsiteX2" fmla="*/ 192788 w 194677"/>
                <a:gd name="connsiteY2" fmla="*/ 9525 h 66287"/>
                <a:gd name="connsiteX3" fmla="*/ 149926 w 194677"/>
                <a:gd name="connsiteY3" fmla="*/ 61912 h 66287"/>
                <a:gd name="connsiteX4" fmla="*/ 64201 w 194677"/>
                <a:gd name="connsiteY4" fmla="*/ 59532 h 66287"/>
                <a:gd name="connsiteX5" fmla="*/ 28483 w 194677"/>
                <a:gd name="connsiteY5" fmla="*/ 28574 h 66287"/>
                <a:gd name="connsiteX6" fmla="*/ 2288 w 194677"/>
                <a:gd name="connsiteY6" fmla="*/ 0 h 66287"/>
                <a:gd name="connsiteX0" fmla="*/ 2288 w 194179"/>
                <a:gd name="connsiteY0" fmla="*/ 0 h 63262"/>
                <a:gd name="connsiteX1" fmla="*/ 90394 w 194179"/>
                <a:gd name="connsiteY1" fmla="*/ 4762 h 63262"/>
                <a:gd name="connsiteX2" fmla="*/ 192788 w 194179"/>
                <a:gd name="connsiteY2" fmla="*/ 9525 h 63262"/>
                <a:gd name="connsiteX3" fmla="*/ 135639 w 194179"/>
                <a:gd name="connsiteY3" fmla="*/ 57149 h 63262"/>
                <a:gd name="connsiteX4" fmla="*/ 64201 w 194179"/>
                <a:gd name="connsiteY4" fmla="*/ 59532 h 63262"/>
                <a:gd name="connsiteX5" fmla="*/ 28483 w 194179"/>
                <a:gd name="connsiteY5" fmla="*/ 28574 h 63262"/>
                <a:gd name="connsiteX6" fmla="*/ 2288 w 194179"/>
                <a:gd name="connsiteY6" fmla="*/ 0 h 63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179" h="63262">
                  <a:moveTo>
                    <a:pt x="2288" y="0"/>
                  </a:moveTo>
                  <a:cubicBezTo>
                    <a:pt x="29275" y="3175"/>
                    <a:pt x="58644" y="3174"/>
                    <a:pt x="90394" y="4762"/>
                  </a:cubicBezTo>
                  <a:lnTo>
                    <a:pt x="192788" y="9525"/>
                  </a:lnTo>
                  <a:cubicBezTo>
                    <a:pt x="202710" y="19050"/>
                    <a:pt x="157070" y="48814"/>
                    <a:pt x="135639" y="57149"/>
                  </a:cubicBezTo>
                  <a:cubicBezTo>
                    <a:pt x="114208" y="65484"/>
                    <a:pt x="82060" y="64294"/>
                    <a:pt x="64201" y="59532"/>
                  </a:cubicBezTo>
                  <a:cubicBezTo>
                    <a:pt x="46342" y="54770"/>
                    <a:pt x="37611" y="39290"/>
                    <a:pt x="28483" y="28574"/>
                  </a:cubicBezTo>
                  <a:cubicBezTo>
                    <a:pt x="19355" y="17858"/>
                    <a:pt x="-8030" y="3969"/>
                    <a:pt x="2288" y="0"/>
                  </a:cubicBezTo>
                  <a:close/>
                </a:path>
              </a:pathLst>
            </a:custGeom>
            <a:solidFill>
              <a:srgbClr val="95B1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1267793" y="3004940"/>
              <a:ext cx="115047" cy="46011"/>
            </a:xfrm>
            <a:custGeom>
              <a:avLst/>
              <a:gdLst>
                <a:gd name="connsiteX0" fmla="*/ 0 w 114300"/>
                <a:gd name="connsiteY0" fmla="*/ 4763 h 42863"/>
                <a:gd name="connsiteX1" fmla="*/ 66675 w 114300"/>
                <a:gd name="connsiteY1" fmla="*/ 42863 h 42863"/>
                <a:gd name="connsiteX2" fmla="*/ 102393 w 114300"/>
                <a:gd name="connsiteY2" fmla="*/ 35719 h 42863"/>
                <a:gd name="connsiteX3" fmla="*/ 114300 w 114300"/>
                <a:gd name="connsiteY3" fmla="*/ 0 h 42863"/>
                <a:gd name="connsiteX4" fmla="*/ 0 w 114300"/>
                <a:gd name="connsiteY4" fmla="*/ 4763 h 42863"/>
                <a:gd name="connsiteX0" fmla="*/ 747 w 115047"/>
                <a:gd name="connsiteY0" fmla="*/ 4763 h 44952"/>
                <a:gd name="connsiteX1" fmla="*/ 67422 w 115047"/>
                <a:gd name="connsiteY1" fmla="*/ 42863 h 44952"/>
                <a:gd name="connsiteX2" fmla="*/ 103140 w 115047"/>
                <a:gd name="connsiteY2" fmla="*/ 35719 h 44952"/>
                <a:gd name="connsiteX3" fmla="*/ 115047 w 115047"/>
                <a:gd name="connsiteY3" fmla="*/ 0 h 44952"/>
                <a:gd name="connsiteX4" fmla="*/ 747 w 115047"/>
                <a:gd name="connsiteY4" fmla="*/ 4763 h 44952"/>
                <a:gd name="connsiteX0" fmla="*/ 747 w 115047"/>
                <a:gd name="connsiteY0" fmla="*/ 4763 h 46011"/>
                <a:gd name="connsiteX1" fmla="*/ 67422 w 115047"/>
                <a:gd name="connsiteY1" fmla="*/ 42863 h 46011"/>
                <a:gd name="connsiteX2" fmla="*/ 103140 w 115047"/>
                <a:gd name="connsiteY2" fmla="*/ 35719 h 46011"/>
                <a:gd name="connsiteX3" fmla="*/ 115047 w 115047"/>
                <a:gd name="connsiteY3" fmla="*/ 0 h 46011"/>
                <a:gd name="connsiteX4" fmla="*/ 747 w 115047"/>
                <a:gd name="connsiteY4" fmla="*/ 4763 h 4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047" h="46011">
                  <a:moveTo>
                    <a:pt x="747" y="4763"/>
                  </a:moveTo>
                  <a:cubicBezTo>
                    <a:pt x="-7191" y="11907"/>
                    <a:pt x="50357" y="37704"/>
                    <a:pt x="67422" y="42863"/>
                  </a:cubicBezTo>
                  <a:cubicBezTo>
                    <a:pt x="84487" y="48022"/>
                    <a:pt x="99171" y="47625"/>
                    <a:pt x="103140" y="35719"/>
                  </a:cubicBezTo>
                  <a:lnTo>
                    <a:pt x="115047" y="0"/>
                  </a:lnTo>
                  <a:lnTo>
                    <a:pt x="747" y="4763"/>
                  </a:lnTo>
                  <a:close/>
                </a:path>
              </a:pathLst>
            </a:custGeom>
            <a:solidFill>
              <a:srgbClr val="95B1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 rot="21360000">
              <a:off x="685767" y="2932807"/>
              <a:ext cx="4024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C-</a:t>
              </a:r>
              <a:r>
                <a:rPr kumimoji="0" lang="en-ZA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Pd</a:t>
              </a:r>
              <a:endParaRPr kumimoji="0" lang="en-ZA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475786" y="2242925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>
            <a:xfrm>
              <a:off x="5300318" y="2204864"/>
              <a:ext cx="2729" cy="809799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4850324" y="1805214"/>
              <a:ext cx="9164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Die Hel Road</a:t>
              </a: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6537819" y="1770980"/>
              <a:ext cx="110892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Groot Swartberge</a:t>
              </a: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3880783" y="1984870"/>
              <a:ext cx="11089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Gamkaberg</a:t>
              </a: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269832" y="4860922"/>
              <a:ext cx="4320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436096" y="4860922"/>
              <a:ext cx="4320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7131336" y="4860922"/>
              <a:ext cx="4320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8818457" y="4860922"/>
              <a:ext cx="47525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 km</a:t>
              </a:r>
            </a:p>
          </p:txBody>
        </p:sp>
        <p:cxnSp>
          <p:nvCxnSpPr>
            <p:cNvPr id="110" name="Straight Connector 109"/>
            <p:cNvCxnSpPr/>
            <p:nvPr/>
          </p:nvCxnSpPr>
          <p:spPr>
            <a:xfrm>
              <a:off x="6045112" y="2379698"/>
              <a:ext cx="2729" cy="441521"/>
            </a:xfrm>
            <a:prstGeom prst="line">
              <a:avLst/>
            </a:prstGeom>
            <a:ln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5325032" y="2379698"/>
              <a:ext cx="2729" cy="587664"/>
            </a:xfrm>
            <a:prstGeom prst="line">
              <a:avLst/>
            </a:prstGeom>
            <a:ln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/>
            <p:cNvSpPr txBox="1"/>
            <p:nvPr/>
          </p:nvSpPr>
          <p:spPr>
            <a:xfrm>
              <a:off x="5239711" y="2369624"/>
              <a:ext cx="9164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Grootkloof Trail</a:t>
              </a:r>
            </a:p>
          </p:txBody>
        </p:sp>
        <p:sp>
          <p:nvSpPr>
            <p:cNvPr id="114" name="Freeform 113"/>
            <p:cNvSpPr/>
            <p:nvPr/>
          </p:nvSpPr>
          <p:spPr>
            <a:xfrm>
              <a:off x="482728" y="2481064"/>
              <a:ext cx="7015163" cy="2143125"/>
            </a:xfrm>
            <a:custGeom>
              <a:avLst/>
              <a:gdLst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100763 w 7015163"/>
                <a:gd name="connsiteY75" fmla="*/ 109538 h 2143125"/>
                <a:gd name="connsiteX76" fmla="*/ 6229350 w 7015163"/>
                <a:gd name="connsiteY76" fmla="*/ 0 h 2143125"/>
                <a:gd name="connsiteX77" fmla="*/ 6500813 w 7015163"/>
                <a:gd name="connsiteY77" fmla="*/ 33338 h 2143125"/>
                <a:gd name="connsiteX78" fmla="*/ 7015163 w 7015163"/>
                <a:gd name="connsiteY78" fmla="*/ 1033463 h 2143125"/>
                <a:gd name="connsiteX79" fmla="*/ 6243638 w 7015163"/>
                <a:gd name="connsiteY79" fmla="*/ 1828800 h 2143125"/>
                <a:gd name="connsiteX80" fmla="*/ 5281613 w 7015163"/>
                <a:gd name="connsiteY80" fmla="*/ 1662113 h 2143125"/>
                <a:gd name="connsiteX81" fmla="*/ 4000500 w 7015163"/>
                <a:gd name="connsiteY81" fmla="*/ 538163 h 2143125"/>
                <a:gd name="connsiteX82" fmla="*/ 2762250 w 7015163"/>
                <a:gd name="connsiteY82" fmla="*/ 895350 h 2143125"/>
                <a:gd name="connsiteX83" fmla="*/ 1600200 w 7015163"/>
                <a:gd name="connsiteY83" fmla="*/ 1928813 h 2143125"/>
                <a:gd name="connsiteX84" fmla="*/ 0 w 7015163"/>
                <a:gd name="connsiteY84" fmla="*/ 2143125 h 2143125"/>
                <a:gd name="connsiteX85" fmla="*/ 0 w 7015163"/>
                <a:gd name="connsiteY85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48388 w 7015163"/>
                <a:gd name="connsiteY74" fmla="*/ 71438 h 2143125"/>
                <a:gd name="connsiteX75" fmla="*/ 6229350 w 7015163"/>
                <a:gd name="connsiteY75" fmla="*/ 0 h 2143125"/>
                <a:gd name="connsiteX76" fmla="*/ 6500813 w 7015163"/>
                <a:gd name="connsiteY76" fmla="*/ 33338 h 2143125"/>
                <a:gd name="connsiteX77" fmla="*/ 7015163 w 7015163"/>
                <a:gd name="connsiteY77" fmla="*/ 1033463 h 2143125"/>
                <a:gd name="connsiteX78" fmla="*/ 6243638 w 7015163"/>
                <a:gd name="connsiteY78" fmla="*/ 1828800 h 2143125"/>
                <a:gd name="connsiteX79" fmla="*/ 5281613 w 7015163"/>
                <a:gd name="connsiteY79" fmla="*/ 1662113 h 2143125"/>
                <a:gd name="connsiteX80" fmla="*/ 4000500 w 7015163"/>
                <a:gd name="connsiteY80" fmla="*/ 538163 h 2143125"/>
                <a:gd name="connsiteX81" fmla="*/ 2762250 w 7015163"/>
                <a:gd name="connsiteY81" fmla="*/ 895350 h 2143125"/>
                <a:gd name="connsiteX82" fmla="*/ 1600200 w 7015163"/>
                <a:gd name="connsiteY82" fmla="*/ 1928813 h 2143125"/>
                <a:gd name="connsiteX83" fmla="*/ 0 w 7015163"/>
                <a:gd name="connsiteY83" fmla="*/ 2143125 h 2143125"/>
                <a:gd name="connsiteX84" fmla="*/ 0 w 7015163"/>
                <a:gd name="connsiteY84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34100 w 7015163"/>
                <a:gd name="connsiteY74" fmla="*/ 80963 h 2143125"/>
                <a:gd name="connsiteX75" fmla="*/ 6229350 w 7015163"/>
                <a:gd name="connsiteY75" fmla="*/ 0 h 2143125"/>
                <a:gd name="connsiteX76" fmla="*/ 6500813 w 7015163"/>
                <a:gd name="connsiteY76" fmla="*/ 33338 h 2143125"/>
                <a:gd name="connsiteX77" fmla="*/ 7015163 w 7015163"/>
                <a:gd name="connsiteY77" fmla="*/ 1033463 h 2143125"/>
                <a:gd name="connsiteX78" fmla="*/ 6243638 w 7015163"/>
                <a:gd name="connsiteY78" fmla="*/ 1828800 h 2143125"/>
                <a:gd name="connsiteX79" fmla="*/ 5281613 w 7015163"/>
                <a:gd name="connsiteY79" fmla="*/ 1662113 h 2143125"/>
                <a:gd name="connsiteX80" fmla="*/ 4000500 w 7015163"/>
                <a:gd name="connsiteY80" fmla="*/ 538163 h 2143125"/>
                <a:gd name="connsiteX81" fmla="*/ 2762250 w 7015163"/>
                <a:gd name="connsiteY81" fmla="*/ 895350 h 2143125"/>
                <a:gd name="connsiteX82" fmla="*/ 1600200 w 7015163"/>
                <a:gd name="connsiteY82" fmla="*/ 1928813 h 2143125"/>
                <a:gd name="connsiteX83" fmla="*/ 0 w 7015163"/>
                <a:gd name="connsiteY83" fmla="*/ 2143125 h 2143125"/>
                <a:gd name="connsiteX84" fmla="*/ 0 w 7015163"/>
                <a:gd name="connsiteY84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438900 w 7015163"/>
                <a:gd name="connsiteY67" fmla="*/ 876300 h 2143125"/>
                <a:gd name="connsiteX68" fmla="*/ 6543675 w 7015163"/>
                <a:gd name="connsiteY68" fmla="*/ 857250 h 2143125"/>
                <a:gd name="connsiteX69" fmla="*/ 6605588 w 7015163"/>
                <a:gd name="connsiteY69" fmla="*/ 823913 h 2143125"/>
                <a:gd name="connsiteX70" fmla="*/ 6538913 w 7015163"/>
                <a:gd name="connsiteY70" fmla="*/ 671513 h 2143125"/>
                <a:gd name="connsiteX71" fmla="*/ 6443663 w 7015163"/>
                <a:gd name="connsiteY71" fmla="*/ 533400 h 2143125"/>
                <a:gd name="connsiteX72" fmla="*/ 6353175 w 7015163"/>
                <a:gd name="connsiteY72" fmla="*/ 376238 h 2143125"/>
                <a:gd name="connsiteX73" fmla="*/ 6200775 w 7015163"/>
                <a:gd name="connsiteY73" fmla="*/ 200025 h 2143125"/>
                <a:gd name="connsiteX74" fmla="*/ 6134100 w 7015163"/>
                <a:gd name="connsiteY74" fmla="*/ 80963 h 2143125"/>
                <a:gd name="connsiteX75" fmla="*/ 6229350 w 7015163"/>
                <a:gd name="connsiteY75" fmla="*/ 0 h 2143125"/>
                <a:gd name="connsiteX76" fmla="*/ 6500813 w 7015163"/>
                <a:gd name="connsiteY76" fmla="*/ 33338 h 2143125"/>
                <a:gd name="connsiteX77" fmla="*/ 7015163 w 7015163"/>
                <a:gd name="connsiteY77" fmla="*/ 1033463 h 2143125"/>
                <a:gd name="connsiteX78" fmla="*/ 6243638 w 7015163"/>
                <a:gd name="connsiteY78" fmla="*/ 1828800 h 2143125"/>
                <a:gd name="connsiteX79" fmla="*/ 5281613 w 7015163"/>
                <a:gd name="connsiteY79" fmla="*/ 1662113 h 2143125"/>
                <a:gd name="connsiteX80" fmla="*/ 4000500 w 7015163"/>
                <a:gd name="connsiteY80" fmla="*/ 538163 h 2143125"/>
                <a:gd name="connsiteX81" fmla="*/ 2762250 w 7015163"/>
                <a:gd name="connsiteY81" fmla="*/ 895350 h 2143125"/>
                <a:gd name="connsiteX82" fmla="*/ 1600200 w 7015163"/>
                <a:gd name="connsiteY82" fmla="*/ 1928813 h 2143125"/>
                <a:gd name="connsiteX83" fmla="*/ 0 w 7015163"/>
                <a:gd name="connsiteY83" fmla="*/ 2143125 h 2143125"/>
                <a:gd name="connsiteX84" fmla="*/ 0 w 7015163"/>
                <a:gd name="connsiteY84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28900 w 7015163"/>
                <a:gd name="connsiteY21" fmla="*/ 457200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700338 w 7015163"/>
                <a:gd name="connsiteY22" fmla="*/ 352425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3675 w 7015163"/>
                <a:gd name="connsiteY23" fmla="*/ 300038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8438 w 7015163"/>
                <a:gd name="connsiteY23" fmla="*/ 283370 h 2143125"/>
                <a:gd name="connsiteX24" fmla="*/ 2771775 w 7015163"/>
                <a:gd name="connsiteY24" fmla="*/ 338138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8438 w 7015163"/>
                <a:gd name="connsiteY23" fmla="*/ 283370 h 2143125"/>
                <a:gd name="connsiteX24" fmla="*/ 2778919 w 7015163"/>
                <a:gd name="connsiteY24" fmla="*/ 328613 h 2143125"/>
                <a:gd name="connsiteX25" fmla="*/ 2800350 w 7015163"/>
                <a:gd name="connsiteY25" fmla="*/ 438150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8438 w 7015163"/>
                <a:gd name="connsiteY23" fmla="*/ 283370 h 2143125"/>
                <a:gd name="connsiteX24" fmla="*/ 2778919 w 7015163"/>
                <a:gd name="connsiteY24" fmla="*/ 328613 h 2143125"/>
                <a:gd name="connsiteX25" fmla="*/ 2843213 w 7015163"/>
                <a:gd name="connsiteY25" fmla="*/ 223838 h 2143125"/>
                <a:gd name="connsiteX26" fmla="*/ 2828925 w 7015163"/>
                <a:gd name="connsiteY26" fmla="*/ 452438 h 2143125"/>
                <a:gd name="connsiteX27" fmla="*/ 2886075 w 7015163"/>
                <a:gd name="connsiteY27" fmla="*/ 385763 h 2143125"/>
                <a:gd name="connsiteX28" fmla="*/ 2976563 w 7015163"/>
                <a:gd name="connsiteY28" fmla="*/ 271463 h 2143125"/>
                <a:gd name="connsiteX29" fmla="*/ 3005138 w 7015163"/>
                <a:gd name="connsiteY29" fmla="*/ 209550 h 2143125"/>
                <a:gd name="connsiteX30" fmla="*/ 3062288 w 7015163"/>
                <a:gd name="connsiteY30" fmla="*/ 171450 h 2143125"/>
                <a:gd name="connsiteX31" fmla="*/ 3148013 w 7015163"/>
                <a:gd name="connsiteY31" fmla="*/ 228600 h 2143125"/>
                <a:gd name="connsiteX32" fmla="*/ 3238500 w 7015163"/>
                <a:gd name="connsiteY32" fmla="*/ 352425 h 2143125"/>
                <a:gd name="connsiteX33" fmla="*/ 3238500 w 7015163"/>
                <a:gd name="connsiteY33" fmla="*/ 352425 h 2143125"/>
                <a:gd name="connsiteX34" fmla="*/ 3324225 w 7015163"/>
                <a:gd name="connsiteY34" fmla="*/ 266700 h 2143125"/>
                <a:gd name="connsiteX35" fmla="*/ 3376613 w 7015163"/>
                <a:gd name="connsiteY35" fmla="*/ 204788 h 2143125"/>
                <a:gd name="connsiteX36" fmla="*/ 3429000 w 7015163"/>
                <a:gd name="connsiteY36" fmla="*/ 176213 h 2143125"/>
                <a:gd name="connsiteX37" fmla="*/ 3471863 w 7015163"/>
                <a:gd name="connsiteY37" fmla="*/ 204788 h 2143125"/>
                <a:gd name="connsiteX38" fmla="*/ 3538538 w 7015163"/>
                <a:gd name="connsiteY38" fmla="*/ 338138 h 2143125"/>
                <a:gd name="connsiteX39" fmla="*/ 3609975 w 7015163"/>
                <a:gd name="connsiteY39" fmla="*/ 409575 h 2143125"/>
                <a:gd name="connsiteX40" fmla="*/ 3638550 w 7015163"/>
                <a:gd name="connsiteY40" fmla="*/ 319088 h 2143125"/>
                <a:gd name="connsiteX41" fmla="*/ 3686175 w 7015163"/>
                <a:gd name="connsiteY41" fmla="*/ 185738 h 2143125"/>
                <a:gd name="connsiteX42" fmla="*/ 3729038 w 7015163"/>
                <a:gd name="connsiteY42" fmla="*/ 100013 h 2143125"/>
                <a:gd name="connsiteX43" fmla="*/ 3795713 w 7015163"/>
                <a:gd name="connsiteY43" fmla="*/ 42863 h 2143125"/>
                <a:gd name="connsiteX44" fmla="*/ 3857625 w 7015163"/>
                <a:gd name="connsiteY44" fmla="*/ 19050 h 2143125"/>
                <a:gd name="connsiteX45" fmla="*/ 4033838 w 7015163"/>
                <a:gd name="connsiteY45" fmla="*/ 114300 h 2143125"/>
                <a:gd name="connsiteX46" fmla="*/ 4252913 w 7015163"/>
                <a:gd name="connsiteY46" fmla="*/ 328613 h 2143125"/>
                <a:gd name="connsiteX47" fmla="*/ 4443413 w 7015163"/>
                <a:gd name="connsiteY47" fmla="*/ 566738 h 2143125"/>
                <a:gd name="connsiteX48" fmla="*/ 4648200 w 7015163"/>
                <a:gd name="connsiteY48" fmla="*/ 800100 h 2143125"/>
                <a:gd name="connsiteX49" fmla="*/ 4914900 w 7015163"/>
                <a:gd name="connsiteY49" fmla="*/ 1023938 h 2143125"/>
                <a:gd name="connsiteX50" fmla="*/ 5219700 w 7015163"/>
                <a:gd name="connsiteY50" fmla="*/ 1266825 h 2143125"/>
                <a:gd name="connsiteX51" fmla="*/ 5376863 w 7015163"/>
                <a:gd name="connsiteY51" fmla="*/ 1333500 h 2143125"/>
                <a:gd name="connsiteX52" fmla="*/ 5705475 w 7015163"/>
                <a:gd name="connsiteY52" fmla="*/ 1457325 h 2143125"/>
                <a:gd name="connsiteX53" fmla="*/ 5900738 w 7015163"/>
                <a:gd name="connsiteY53" fmla="*/ 1514475 h 2143125"/>
                <a:gd name="connsiteX54" fmla="*/ 5995988 w 7015163"/>
                <a:gd name="connsiteY54" fmla="*/ 1485900 h 2143125"/>
                <a:gd name="connsiteX55" fmla="*/ 5995988 w 7015163"/>
                <a:gd name="connsiteY55" fmla="*/ 1485900 h 2143125"/>
                <a:gd name="connsiteX56" fmla="*/ 6010275 w 7015163"/>
                <a:gd name="connsiteY56" fmla="*/ 1404938 h 2143125"/>
                <a:gd name="connsiteX57" fmla="*/ 6091238 w 7015163"/>
                <a:gd name="connsiteY57" fmla="*/ 1390650 h 2143125"/>
                <a:gd name="connsiteX58" fmla="*/ 6100763 w 7015163"/>
                <a:gd name="connsiteY58" fmla="*/ 1338263 h 2143125"/>
                <a:gd name="connsiteX59" fmla="*/ 6076950 w 7015163"/>
                <a:gd name="connsiteY59" fmla="*/ 1290638 h 2143125"/>
                <a:gd name="connsiteX60" fmla="*/ 6081713 w 7015163"/>
                <a:gd name="connsiteY60" fmla="*/ 1214438 h 2143125"/>
                <a:gd name="connsiteX61" fmla="*/ 6234113 w 7015163"/>
                <a:gd name="connsiteY61" fmla="*/ 1209675 h 2143125"/>
                <a:gd name="connsiteX62" fmla="*/ 6396038 w 7015163"/>
                <a:gd name="connsiteY62" fmla="*/ 1233488 h 2143125"/>
                <a:gd name="connsiteX63" fmla="*/ 6462713 w 7015163"/>
                <a:gd name="connsiteY63" fmla="*/ 1162050 h 2143125"/>
                <a:gd name="connsiteX64" fmla="*/ 6481763 w 7015163"/>
                <a:gd name="connsiteY64" fmla="*/ 1081088 h 2143125"/>
                <a:gd name="connsiteX65" fmla="*/ 6434138 w 7015163"/>
                <a:gd name="connsiteY65" fmla="*/ 976313 h 2143125"/>
                <a:gd name="connsiteX66" fmla="*/ 6405563 w 7015163"/>
                <a:gd name="connsiteY66" fmla="*/ 881063 h 2143125"/>
                <a:gd name="connsiteX67" fmla="*/ 6543675 w 7015163"/>
                <a:gd name="connsiteY67" fmla="*/ 857250 h 2143125"/>
                <a:gd name="connsiteX68" fmla="*/ 6605588 w 7015163"/>
                <a:gd name="connsiteY68" fmla="*/ 823913 h 2143125"/>
                <a:gd name="connsiteX69" fmla="*/ 6538913 w 7015163"/>
                <a:gd name="connsiteY69" fmla="*/ 671513 h 2143125"/>
                <a:gd name="connsiteX70" fmla="*/ 6443663 w 7015163"/>
                <a:gd name="connsiteY70" fmla="*/ 533400 h 2143125"/>
                <a:gd name="connsiteX71" fmla="*/ 6353175 w 7015163"/>
                <a:gd name="connsiteY71" fmla="*/ 376238 h 2143125"/>
                <a:gd name="connsiteX72" fmla="*/ 6200775 w 7015163"/>
                <a:gd name="connsiteY72" fmla="*/ 200025 h 2143125"/>
                <a:gd name="connsiteX73" fmla="*/ 6134100 w 7015163"/>
                <a:gd name="connsiteY73" fmla="*/ 80963 h 2143125"/>
                <a:gd name="connsiteX74" fmla="*/ 6229350 w 7015163"/>
                <a:gd name="connsiteY74" fmla="*/ 0 h 2143125"/>
                <a:gd name="connsiteX75" fmla="*/ 6500813 w 7015163"/>
                <a:gd name="connsiteY75" fmla="*/ 33338 h 2143125"/>
                <a:gd name="connsiteX76" fmla="*/ 7015163 w 7015163"/>
                <a:gd name="connsiteY76" fmla="*/ 1033463 h 2143125"/>
                <a:gd name="connsiteX77" fmla="*/ 6243638 w 7015163"/>
                <a:gd name="connsiteY77" fmla="*/ 1828800 h 2143125"/>
                <a:gd name="connsiteX78" fmla="*/ 5281613 w 7015163"/>
                <a:gd name="connsiteY78" fmla="*/ 1662113 h 2143125"/>
                <a:gd name="connsiteX79" fmla="*/ 4000500 w 7015163"/>
                <a:gd name="connsiteY79" fmla="*/ 538163 h 2143125"/>
                <a:gd name="connsiteX80" fmla="*/ 2762250 w 7015163"/>
                <a:gd name="connsiteY80" fmla="*/ 895350 h 2143125"/>
                <a:gd name="connsiteX81" fmla="*/ 1600200 w 7015163"/>
                <a:gd name="connsiteY81" fmla="*/ 1928813 h 2143125"/>
                <a:gd name="connsiteX82" fmla="*/ 0 w 7015163"/>
                <a:gd name="connsiteY82" fmla="*/ 2143125 h 2143125"/>
                <a:gd name="connsiteX83" fmla="*/ 0 w 7015163"/>
                <a:gd name="connsiteY83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8438 w 7015163"/>
                <a:gd name="connsiteY23" fmla="*/ 283370 h 2143125"/>
                <a:gd name="connsiteX24" fmla="*/ 2778919 w 7015163"/>
                <a:gd name="connsiteY24" fmla="*/ 328613 h 2143125"/>
                <a:gd name="connsiteX25" fmla="*/ 2843213 w 7015163"/>
                <a:gd name="connsiteY25" fmla="*/ 223838 h 2143125"/>
                <a:gd name="connsiteX26" fmla="*/ 2886075 w 7015163"/>
                <a:gd name="connsiteY26" fmla="*/ 385763 h 2143125"/>
                <a:gd name="connsiteX27" fmla="*/ 2976563 w 7015163"/>
                <a:gd name="connsiteY27" fmla="*/ 271463 h 2143125"/>
                <a:gd name="connsiteX28" fmla="*/ 3005138 w 7015163"/>
                <a:gd name="connsiteY28" fmla="*/ 209550 h 2143125"/>
                <a:gd name="connsiteX29" fmla="*/ 3062288 w 7015163"/>
                <a:gd name="connsiteY29" fmla="*/ 171450 h 2143125"/>
                <a:gd name="connsiteX30" fmla="*/ 3148013 w 7015163"/>
                <a:gd name="connsiteY30" fmla="*/ 228600 h 2143125"/>
                <a:gd name="connsiteX31" fmla="*/ 3238500 w 7015163"/>
                <a:gd name="connsiteY31" fmla="*/ 352425 h 2143125"/>
                <a:gd name="connsiteX32" fmla="*/ 3238500 w 7015163"/>
                <a:gd name="connsiteY32" fmla="*/ 352425 h 2143125"/>
                <a:gd name="connsiteX33" fmla="*/ 3324225 w 7015163"/>
                <a:gd name="connsiteY33" fmla="*/ 266700 h 2143125"/>
                <a:gd name="connsiteX34" fmla="*/ 3376613 w 7015163"/>
                <a:gd name="connsiteY34" fmla="*/ 204788 h 2143125"/>
                <a:gd name="connsiteX35" fmla="*/ 3429000 w 7015163"/>
                <a:gd name="connsiteY35" fmla="*/ 176213 h 2143125"/>
                <a:gd name="connsiteX36" fmla="*/ 3471863 w 7015163"/>
                <a:gd name="connsiteY36" fmla="*/ 204788 h 2143125"/>
                <a:gd name="connsiteX37" fmla="*/ 3538538 w 7015163"/>
                <a:gd name="connsiteY37" fmla="*/ 338138 h 2143125"/>
                <a:gd name="connsiteX38" fmla="*/ 3609975 w 7015163"/>
                <a:gd name="connsiteY38" fmla="*/ 409575 h 2143125"/>
                <a:gd name="connsiteX39" fmla="*/ 3638550 w 7015163"/>
                <a:gd name="connsiteY39" fmla="*/ 319088 h 2143125"/>
                <a:gd name="connsiteX40" fmla="*/ 3686175 w 7015163"/>
                <a:gd name="connsiteY40" fmla="*/ 185738 h 2143125"/>
                <a:gd name="connsiteX41" fmla="*/ 3729038 w 7015163"/>
                <a:gd name="connsiteY41" fmla="*/ 100013 h 2143125"/>
                <a:gd name="connsiteX42" fmla="*/ 3795713 w 7015163"/>
                <a:gd name="connsiteY42" fmla="*/ 42863 h 2143125"/>
                <a:gd name="connsiteX43" fmla="*/ 3857625 w 7015163"/>
                <a:gd name="connsiteY43" fmla="*/ 19050 h 2143125"/>
                <a:gd name="connsiteX44" fmla="*/ 4033838 w 7015163"/>
                <a:gd name="connsiteY44" fmla="*/ 114300 h 2143125"/>
                <a:gd name="connsiteX45" fmla="*/ 4252913 w 7015163"/>
                <a:gd name="connsiteY45" fmla="*/ 328613 h 2143125"/>
                <a:gd name="connsiteX46" fmla="*/ 4443413 w 7015163"/>
                <a:gd name="connsiteY46" fmla="*/ 566738 h 2143125"/>
                <a:gd name="connsiteX47" fmla="*/ 4648200 w 7015163"/>
                <a:gd name="connsiteY47" fmla="*/ 800100 h 2143125"/>
                <a:gd name="connsiteX48" fmla="*/ 4914900 w 7015163"/>
                <a:gd name="connsiteY48" fmla="*/ 1023938 h 2143125"/>
                <a:gd name="connsiteX49" fmla="*/ 5219700 w 7015163"/>
                <a:gd name="connsiteY49" fmla="*/ 1266825 h 2143125"/>
                <a:gd name="connsiteX50" fmla="*/ 5376863 w 7015163"/>
                <a:gd name="connsiteY50" fmla="*/ 1333500 h 2143125"/>
                <a:gd name="connsiteX51" fmla="*/ 5705475 w 7015163"/>
                <a:gd name="connsiteY51" fmla="*/ 1457325 h 2143125"/>
                <a:gd name="connsiteX52" fmla="*/ 5900738 w 7015163"/>
                <a:gd name="connsiteY52" fmla="*/ 1514475 h 2143125"/>
                <a:gd name="connsiteX53" fmla="*/ 5995988 w 7015163"/>
                <a:gd name="connsiteY53" fmla="*/ 1485900 h 2143125"/>
                <a:gd name="connsiteX54" fmla="*/ 5995988 w 7015163"/>
                <a:gd name="connsiteY54" fmla="*/ 1485900 h 2143125"/>
                <a:gd name="connsiteX55" fmla="*/ 6010275 w 7015163"/>
                <a:gd name="connsiteY55" fmla="*/ 1404938 h 2143125"/>
                <a:gd name="connsiteX56" fmla="*/ 6091238 w 7015163"/>
                <a:gd name="connsiteY56" fmla="*/ 1390650 h 2143125"/>
                <a:gd name="connsiteX57" fmla="*/ 6100763 w 7015163"/>
                <a:gd name="connsiteY57" fmla="*/ 1338263 h 2143125"/>
                <a:gd name="connsiteX58" fmla="*/ 6076950 w 7015163"/>
                <a:gd name="connsiteY58" fmla="*/ 1290638 h 2143125"/>
                <a:gd name="connsiteX59" fmla="*/ 6081713 w 7015163"/>
                <a:gd name="connsiteY59" fmla="*/ 1214438 h 2143125"/>
                <a:gd name="connsiteX60" fmla="*/ 6234113 w 7015163"/>
                <a:gd name="connsiteY60" fmla="*/ 1209675 h 2143125"/>
                <a:gd name="connsiteX61" fmla="*/ 6396038 w 7015163"/>
                <a:gd name="connsiteY61" fmla="*/ 1233488 h 2143125"/>
                <a:gd name="connsiteX62" fmla="*/ 6462713 w 7015163"/>
                <a:gd name="connsiteY62" fmla="*/ 1162050 h 2143125"/>
                <a:gd name="connsiteX63" fmla="*/ 6481763 w 7015163"/>
                <a:gd name="connsiteY63" fmla="*/ 1081088 h 2143125"/>
                <a:gd name="connsiteX64" fmla="*/ 6434138 w 7015163"/>
                <a:gd name="connsiteY64" fmla="*/ 976313 h 2143125"/>
                <a:gd name="connsiteX65" fmla="*/ 6405563 w 7015163"/>
                <a:gd name="connsiteY65" fmla="*/ 881063 h 2143125"/>
                <a:gd name="connsiteX66" fmla="*/ 6543675 w 7015163"/>
                <a:gd name="connsiteY66" fmla="*/ 857250 h 2143125"/>
                <a:gd name="connsiteX67" fmla="*/ 6605588 w 7015163"/>
                <a:gd name="connsiteY67" fmla="*/ 823913 h 2143125"/>
                <a:gd name="connsiteX68" fmla="*/ 6538913 w 7015163"/>
                <a:gd name="connsiteY68" fmla="*/ 671513 h 2143125"/>
                <a:gd name="connsiteX69" fmla="*/ 6443663 w 7015163"/>
                <a:gd name="connsiteY69" fmla="*/ 533400 h 2143125"/>
                <a:gd name="connsiteX70" fmla="*/ 6353175 w 7015163"/>
                <a:gd name="connsiteY70" fmla="*/ 376238 h 2143125"/>
                <a:gd name="connsiteX71" fmla="*/ 6200775 w 7015163"/>
                <a:gd name="connsiteY71" fmla="*/ 200025 h 2143125"/>
                <a:gd name="connsiteX72" fmla="*/ 6134100 w 7015163"/>
                <a:gd name="connsiteY72" fmla="*/ 80963 h 2143125"/>
                <a:gd name="connsiteX73" fmla="*/ 6229350 w 7015163"/>
                <a:gd name="connsiteY73" fmla="*/ 0 h 2143125"/>
                <a:gd name="connsiteX74" fmla="*/ 6500813 w 7015163"/>
                <a:gd name="connsiteY74" fmla="*/ 33338 h 2143125"/>
                <a:gd name="connsiteX75" fmla="*/ 7015163 w 7015163"/>
                <a:gd name="connsiteY75" fmla="*/ 1033463 h 2143125"/>
                <a:gd name="connsiteX76" fmla="*/ 6243638 w 7015163"/>
                <a:gd name="connsiteY76" fmla="*/ 1828800 h 2143125"/>
                <a:gd name="connsiteX77" fmla="*/ 5281613 w 7015163"/>
                <a:gd name="connsiteY77" fmla="*/ 1662113 h 2143125"/>
                <a:gd name="connsiteX78" fmla="*/ 4000500 w 7015163"/>
                <a:gd name="connsiteY78" fmla="*/ 538163 h 2143125"/>
                <a:gd name="connsiteX79" fmla="*/ 2762250 w 7015163"/>
                <a:gd name="connsiteY79" fmla="*/ 895350 h 2143125"/>
                <a:gd name="connsiteX80" fmla="*/ 1600200 w 7015163"/>
                <a:gd name="connsiteY80" fmla="*/ 1928813 h 2143125"/>
                <a:gd name="connsiteX81" fmla="*/ 0 w 7015163"/>
                <a:gd name="connsiteY81" fmla="*/ 2143125 h 2143125"/>
                <a:gd name="connsiteX82" fmla="*/ 0 w 7015163"/>
                <a:gd name="connsiteY82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38438 w 7015163"/>
                <a:gd name="connsiteY23" fmla="*/ 283370 h 2143125"/>
                <a:gd name="connsiteX24" fmla="*/ 2778919 w 7015163"/>
                <a:gd name="connsiteY24" fmla="*/ 328613 h 2143125"/>
                <a:gd name="connsiteX25" fmla="*/ 2843213 w 7015163"/>
                <a:gd name="connsiteY25" fmla="*/ 223838 h 2143125"/>
                <a:gd name="connsiteX26" fmla="*/ 2914650 w 7015163"/>
                <a:gd name="connsiteY26" fmla="*/ 271463 h 2143125"/>
                <a:gd name="connsiteX27" fmla="*/ 2976563 w 7015163"/>
                <a:gd name="connsiteY27" fmla="*/ 271463 h 2143125"/>
                <a:gd name="connsiteX28" fmla="*/ 3005138 w 7015163"/>
                <a:gd name="connsiteY28" fmla="*/ 209550 h 2143125"/>
                <a:gd name="connsiteX29" fmla="*/ 3062288 w 7015163"/>
                <a:gd name="connsiteY29" fmla="*/ 171450 h 2143125"/>
                <a:gd name="connsiteX30" fmla="*/ 3148013 w 7015163"/>
                <a:gd name="connsiteY30" fmla="*/ 228600 h 2143125"/>
                <a:gd name="connsiteX31" fmla="*/ 3238500 w 7015163"/>
                <a:gd name="connsiteY31" fmla="*/ 352425 h 2143125"/>
                <a:gd name="connsiteX32" fmla="*/ 3238500 w 7015163"/>
                <a:gd name="connsiteY32" fmla="*/ 352425 h 2143125"/>
                <a:gd name="connsiteX33" fmla="*/ 3324225 w 7015163"/>
                <a:gd name="connsiteY33" fmla="*/ 266700 h 2143125"/>
                <a:gd name="connsiteX34" fmla="*/ 3376613 w 7015163"/>
                <a:gd name="connsiteY34" fmla="*/ 204788 h 2143125"/>
                <a:gd name="connsiteX35" fmla="*/ 3429000 w 7015163"/>
                <a:gd name="connsiteY35" fmla="*/ 176213 h 2143125"/>
                <a:gd name="connsiteX36" fmla="*/ 3471863 w 7015163"/>
                <a:gd name="connsiteY36" fmla="*/ 204788 h 2143125"/>
                <a:gd name="connsiteX37" fmla="*/ 3538538 w 7015163"/>
                <a:gd name="connsiteY37" fmla="*/ 338138 h 2143125"/>
                <a:gd name="connsiteX38" fmla="*/ 3609975 w 7015163"/>
                <a:gd name="connsiteY38" fmla="*/ 409575 h 2143125"/>
                <a:gd name="connsiteX39" fmla="*/ 3638550 w 7015163"/>
                <a:gd name="connsiteY39" fmla="*/ 319088 h 2143125"/>
                <a:gd name="connsiteX40" fmla="*/ 3686175 w 7015163"/>
                <a:gd name="connsiteY40" fmla="*/ 185738 h 2143125"/>
                <a:gd name="connsiteX41" fmla="*/ 3729038 w 7015163"/>
                <a:gd name="connsiteY41" fmla="*/ 100013 h 2143125"/>
                <a:gd name="connsiteX42" fmla="*/ 3795713 w 7015163"/>
                <a:gd name="connsiteY42" fmla="*/ 42863 h 2143125"/>
                <a:gd name="connsiteX43" fmla="*/ 3857625 w 7015163"/>
                <a:gd name="connsiteY43" fmla="*/ 19050 h 2143125"/>
                <a:gd name="connsiteX44" fmla="*/ 4033838 w 7015163"/>
                <a:gd name="connsiteY44" fmla="*/ 114300 h 2143125"/>
                <a:gd name="connsiteX45" fmla="*/ 4252913 w 7015163"/>
                <a:gd name="connsiteY45" fmla="*/ 328613 h 2143125"/>
                <a:gd name="connsiteX46" fmla="*/ 4443413 w 7015163"/>
                <a:gd name="connsiteY46" fmla="*/ 566738 h 2143125"/>
                <a:gd name="connsiteX47" fmla="*/ 4648200 w 7015163"/>
                <a:gd name="connsiteY47" fmla="*/ 800100 h 2143125"/>
                <a:gd name="connsiteX48" fmla="*/ 4914900 w 7015163"/>
                <a:gd name="connsiteY48" fmla="*/ 1023938 h 2143125"/>
                <a:gd name="connsiteX49" fmla="*/ 5219700 w 7015163"/>
                <a:gd name="connsiteY49" fmla="*/ 1266825 h 2143125"/>
                <a:gd name="connsiteX50" fmla="*/ 5376863 w 7015163"/>
                <a:gd name="connsiteY50" fmla="*/ 1333500 h 2143125"/>
                <a:gd name="connsiteX51" fmla="*/ 5705475 w 7015163"/>
                <a:gd name="connsiteY51" fmla="*/ 1457325 h 2143125"/>
                <a:gd name="connsiteX52" fmla="*/ 5900738 w 7015163"/>
                <a:gd name="connsiteY52" fmla="*/ 1514475 h 2143125"/>
                <a:gd name="connsiteX53" fmla="*/ 5995988 w 7015163"/>
                <a:gd name="connsiteY53" fmla="*/ 1485900 h 2143125"/>
                <a:gd name="connsiteX54" fmla="*/ 5995988 w 7015163"/>
                <a:gd name="connsiteY54" fmla="*/ 1485900 h 2143125"/>
                <a:gd name="connsiteX55" fmla="*/ 6010275 w 7015163"/>
                <a:gd name="connsiteY55" fmla="*/ 1404938 h 2143125"/>
                <a:gd name="connsiteX56" fmla="*/ 6091238 w 7015163"/>
                <a:gd name="connsiteY56" fmla="*/ 1390650 h 2143125"/>
                <a:gd name="connsiteX57" fmla="*/ 6100763 w 7015163"/>
                <a:gd name="connsiteY57" fmla="*/ 1338263 h 2143125"/>
                <a:gd name="connsiteX58" fmla="*/ 6076950 w 7015163"/>
                <a:gd name="connsiteY58" fmla="*/ 1290638 h 2143125"/>
                <a:gd name="connsiteX59" fmla="*/ 6081713 w 7015163"/>
                <a:gd name="connsiteY59" fmla="*/ 1214438 h 2143125"/>
                <a:gd name="connsiteX60" fmla="*/ 6234113 w 7015163"/>
                <a:gd name="connsiteY60" fmla="*/ 1209675 h 2143125"/>
                <a:gd name="connsiteX61" fmla="*/ 6396038 w 7015163"/>
                <a:gd name="connsiteY61" fmla="*/ 1233488 h 2143125"/>
                <a:gd name="connsiteX62" fmla="*/ 6462713 w 7015163"/>
                <a:gd name="connsiteY62" fmla="*/ 1162050 h 2143125"/>
                <a:gd name="connsiteX63" fmla="*/ 6481763 w 7015163"/>
                <a:gd name="connsiteY63" fmla="*/ 1081088 h 2143125"/>
                <a:gd name="connsiteX64" fmla="*/ 6434138 w 7015163"/>
                <a:gd name="connsiteY64" fmla="*/ 976313 h 2143125"/>
                <a:gd name="connsiteX65" fmla="*/ 6405563 w 7015163"/>
                <a:gd name="connsiteY65" fmla="*/ 881063 h 2143125"/>
                <a:gd name="connsiteX66" fmla="*/ 6543675 w 7015163"/>
                <a:gd name="connsiteY66" fmla="*/ 857250 h 2143125"/>
                <a:gd name="connsiteX67" fmla="*/ 6605588 w 7015163"/>
                <a:gd name="connsiteY67" fmla="*/ 823913 h 2143125"/>
                <a:gd name="connsiteX68" fmla="*/ 6538913 w 7015163"/>
                <a:gd name="connsiteY68" fmla="*/ 671513 h 2143125"/>
                <a:gd name="connsiteX69" fmla="*/ 6443663 w 7015163"/>
                <a:gd name="connsiteY69" fmla="*/ 533400 h 2143125"/>
                <a:gd name="connsiteX70" fmla="*/ 6353175 w 7015163"/>
                <a:gd name="connsiteY70" fmla="*/ 376238 h 2143125"/>
                <a:gd name="connsiteX71" fmla="*/ 6200775 w 7015163"/>
                <a:gd name="connsiteY71" fmla="*/ 200025 h 2143125"/>
                <a:gd name="connsiteX72" fmla="*/ 6134100 w 7015163"/>
                <a:gd name="connsiteY72" fmla="*/ 80963 h 2143125"/>
                <a:gd name="connsiteX73" fmla="*/ 6229350 w 7015163"/>
                <a:gd name="connsiteY73" fmla="*/ 0 h 2143125"/>
                <a:gd name="connsiteX74" fmla="*/ 6500813 w 7015163"/>
                <a:gd name="connsiteY74" fmla="*/ 33338 h 2143125"/>
                <a:gd name="connsiteX75" fmla="*/ 7015163 w 7015163"/>
                <a:gd name="connsiteY75" fmla="*/ 1033463 h 2143125"/>
                <a:gd name="connsiteX76" fmla="*/ 6243638 w 7015163"/>
                <a:gd name="connsiteY76" fmla="*/ 1828800 h 2143125"/>
                <a:gd name="connsiteX77" fmla="*/ 5281613 w 7015163"/>
                <a:gd name="connsiteY77" fmla="*/ 1662113 h 2143125"/>
                <a:gd name="connsiteX78" fmla="*/ 4000500 w 7015163"/>
                <a:gd name="connsiteY78" fmla="*/ 538163 h 2143125"/>
                <a:gd name="connsiteX79" fmla="*/ 2762250 w 7015163"/>
                <a:gd name="connsiteY79" fmla="*/ 895350 h 2143125"/>
                <a:gd name="connsiteX80" fmla="*/ 1600200 w 7015163"/>
                <a:gd name="connsiteY80" fmla="*/ 1928813 h 2143125"/>
                <a:gd name="connsiteX81" fmla="*/ 0 w 7015163"/>
                <a:gd name="connsiteY81" fmla="*/ 2143125 h 2143125"/>
                <a:gd name="connsiteX82" fmla="*/ 0 w 7015163"/>
                <a:gd name="connsiteY82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778919 w 7015163"/>
                <a:gd name="connsiteY24" fmla="*/ 328613 h 2143125"/>
                <a:gd name="connsiteX25" fmla="*/ 2843213 w 7015163"/>
                <a:gd name="connsiteY25" fmla="*/ 223838 h 2143125"/>
                <a:gd name="connsiteX26" fmla="*/ 2914650 w 7015163"/>
                <a:gd name="connsiteY26" fmla="*/ 271463 h 2143125"/>
                <a:gd name="connsiteX27" fmla="*/ 2976563 w 7015163"/>
                <a:gd name="connsiteY27" fmla="*/ 271463 h 2143125"/>
                <a:gd name="connsiteX28" fmla="*/ 3005138 w 7015163"/>
                <a:gd name="connsiteY28" fmla="*/ 209550 h 2143125"/>
                <a:gd name="connsiteX29" fmla="*/ 3062288 w 7015163"/>
                <a:gd name="connsiteY29" fmla="*/ 171450 h 2143125"/>
                <a:gd name="connsiteX30" fmla="*/ 3148013 w 7015163"/>
                <a:gd name="connsiteY30" fmla="*/ 228600 h 2143125"/>
                <a:gd name="connsiteX31" fmla="*/ 3238500 w 7015163"/>
                <a:gd name="connsiteY31" fmla="*/ 352425 h 2143125"/>
                <a:gd name="connsiteX32" fmla="*/ 3238500 w 7015163"/>
                <a:gd name="connsiteY32" fmla="*/ 352425 h 2143125"/>
                <a:gd name="connsiteX33" fmla="*/ 3324225 w 7015163"/>
                <a:gd name="connsiteY33" fmla="*/ 266700 h 2143125"/>
                <a:gd name="connsiteX34" fmla="*/ 3376613 w 7015163"/>
                <a:gd name="connsiteY34" fmla="*/ 204788 h 2143125"/>
                <a:gd name="connsiteX35" fmla="*/ 3429000 w 7015163"/>
                <a:gd name="connsiteY35" fmla="*/ 176213 h 2143125"/>
                <a:gd name="connsiteX36" fmla="*/ 3471863 w 7015163"/>
                <a:gd name="connsiteY36" fmla="*/ 204788 h 2143125"/>
                <a:gd name="connsiteX37" fmla="*/ 3538538 w 7015163"/>
                <a:gd name="connsiteY37" fmla="*/ 338138 h 2143125"/>
                <a:gd name="connsiteX38" fmla="*/ 3609975 w 7015163"/>
                <a:gd name="connsiteY38" fmla="*/ 409575 h 2143125"/>
                <a:gd name="connsiteX39" fmla="*/ 3638550 w 7015163"/>
                <a:gd name="connsiteY39" fmla="*/ 319088 h 2143125"/>
                <a:gd name="connsiteX40" fmla="*/ 3686175 w 7015163"/>
                <a:gd name="connsiteY40" fmla="*/ 185738 h 2143125"/>
                <a:gd name="connsiteX41" fmla="*/ 3729038 w 7015163"/>
                <a:gd name="connsiteY41" fmla="*/ 100013 h 2143125"/>
                <a:gd name="connsiteX42" fmla="*/ 3795713 w 7015163"/>
                <a:gd name="connsiteY42" fmla="*/ 42863 h 2143125"/>
                <a:gd name="connsiteX43" fmla="*/ 3857625 w 7015163"/>
                <a:gd name="connsiteY43" fmla="*/ 19050 h 2143125"/>
                <a:gd name="connsiteX44" fmla="*/ 4033838 w 7015163"/>
                <a:gd name="connsiteY44" fmla="*/ 114300 h 2143125"/>
                <a:gd name="connsiteX45" fmla="*/ 4252913 w 7015163"/>
                <a:gd name="connsiteY45" fmla="*/ 328613 h 2143125"/>
                <a:gd name="connsiteX46" fmla="*/ 4443413 w 7015163"/>
                <a:gd name="connsiteY46" fmla="*/ 566738 h 2143125"/>
                <a:gd name="connsiteX47" fmla="*/ 4648200 w 7015163"/>
                <a:gd name="connsiteY47" fmla="*/ 800100 h 2143125"/>
                <a:gd name="connsiteX48" fmla="*/ 4914900 w 7015163"/>
                <a:gd name="connsiteY48" fmla="*/ 1023938 h 2143125"/>
                <a:gd name="connsiteX49" fmla="*/ 5219700 w 7015163"/>
                <a:gd name="connsiteY49" fmla="*/ 1266825 h 2143125"/>
                <a:gd name="connsiteX50" fmla="*/ 5376863 w 7015163"/>
                <a:gd name="connsiteY50" fmla="*/ 1333500 h 2143125"/>
                <a:gd name="connsiteX51" fmla="*/ 5705475 w 7015163"/>
                <a:gd name="connsiteY51" fmla="*/ 1457325 h 2143125"/>
                <a:gd name="connsiteX52" fmla="*/ 5900738 w 7015163"/>
                <a:gd name="connsiteY52" fmla="*/ 1514475 h 2143125"/>
                <a:gd name="connsiteX53" fmla="*/ 5995988 w 7015163"/>
                <a:gd name="connsiteY53" fmla="*/ 1485900 h 2143125"/>
                <a:gd name="connsiteX54" fmla="*/ 5995988 w 7015163"/>
                <a:gd name="connsiteY54" fmla="*/ 1485900 h 2143125"/>
                <a:gd name="connsiteX55" fmla="*/ 6010275 w 7015163"/>
                <a:gd name="connsiteY55" fmla="*/ 1404938 h 2143125"/>
                <a:gd name="connsiteX56" fmla="*/ 6091238 w 7015163"/>
                <a:gd name="connsiteY56" fmla="*/ 1390650 h 2143125"/>
                <a:gd name="connsiteX57" fmla="*/ 6100763 w 7015163"/>
                <a:gd name="connsiteY57" fmla="*/ 1338263 h 2143125"/>
                <a:gd name="connsiteX58" fmla="*/ 6076950 w 7015163"/>
                <a:gd name="connsiteY58" fmla="*/ 1290638 h 2143125"/>
                <a:gd name="connsiteX59" fmla="*/ 6081713 w 7015163"/>
                <a:gd name="connsiteY59" fmla="*/ 1214438 h 2143125"/>
                <a:gd name="connsiteX60" fmla="*/ 6234113 w 7015163"/>
                <a:gd name="connsiteY60" fmla="*/ 1209675 h 2143125"/>
                <a:gd name="connsiteX61" fmla="*/ 6396038 w 7015163"/>
                <a:gd name="connsiteY61" fmla="*/ 1233488 h 2143125"/>
                <a:gd name="connsiteX62" fmla="*/ 6462713 w 7015163"/>
                <a:gd name="connsiteY62" fmla="*/ 1162050 h 2143125"/>
                <a:gd name="connsiteX63" fmla="*/ 6481763 w 7015163"/>
                <a:gd name="connsiteY63" fmla="*/ 1081088 h 2143125"/>
                <a:gd name="connsiteX64" fmla="*/ 6434138 w 7015163"/>
                <a:gd name="connsiteY64" fmla="*/ 976313 h 2143125"/>
                <a:gd name="connsiteX65" fmla="*/ 6405563 w 7015163"/>
                <a:gd name="connsiteY65" fmla="*/ 881063 h 2143125"/>
                <a:gd name="connsiteX66" fmla="*/ 6543675 w 7015163"/>
                <a:gd name="connsiteY66" fmla="*/ 857250 h 2143125"/>
                <a:gd name="connsiteX67" fmla="*/ 6605588 w 7015163"/>
                <a:gd name="connsiteY67" fmla="*/ 823913 h 2143125"/>
                <a:gd name="connsiteX68" fmla="*/ 6538913 w 7015163"/>
                <a:gd name="connsiteY68" fmla="*/ 671513 h 2143125"/>
                <a:gd name="connsiteX69" fmla="*/ 6443663 w 7015163"/>
                <a:gd name="connsiteY69" fmla="*/ 533400 h 2143125"/>
                <a:gd name="connsiteX70" fmla="*/ 6353175 w 7015163"/>
                <a:gd name="connsiteY70" fmla="*/ 376238 h 2143125"/>
                <a:gd name="connsiteX71" fmla="*/ 6200775 w 7015163"/>
                <a:gd name="connsiteY71" fmla="*/ 200025 h 2143125"/>
                <a:gd name="connsiteX72" fmla="*/ 6134100 w 7015163"/>
                <a:gd name="connsiteY72" fmla="*/ 80963 h 2143125"/>
                <a:gd name="connsiteX73" fmla="*/ 6229350 w 7015163"/>
                <a:gd name="connsiteY73" fmla="*/ 0 h 2143125"/>
                <a:gd name="connsiteX74" fmla="*/ 6500813 w 7015163"/>
                <a:gd name="connsiteY74" fmla="*/ 33338 h 2143125"/>
                <a:gd name="connsiteX75" fmla="*/ 7015163 w 7015163"/>
                <a:gd name="connsiteY75" fmla="*/ 1033463 h 2143125"/>
                <a:gd name="connsiteX76" fmla="*/ 6243638 w 7015163"/>
                <a:gd name="connsiteY76" fmla="*/ 1828800 h 2143125"/>
                <a:gd name="connsiteX77" fmla="*/ 5281613 w 7015163"/>
                <a:gd name="connsiteY77" fmla="*/ 1662113 h 2143125"/>
                <a:gd name="connsiteX78" fmla="*/ 4000500 w 7015163"/>
                <a:gd name="connsiteY78" fmla="*/ 538163 h 2143125"/>
                <a:gd name="connsiteX79" fmla="*/ 2762250 w 7015163"/>
                <a:gd name="connsiteY79" fmla="*/ 895350 h 2143125"/>
                <a:gd name="connsiteX80" fmla="*/ 1600200 w 7015163"/>
                <a:gd name="connsiteY80" fmla="*/ 1928813 h 2143125"/>
                <a:gd name="connsiteX81" fmla="*/ 0 w 7015163"/>
                <a:gd name="connsiteY81" fmla="*/ 2143125 h 2143125"/>
                <a:gd name="connsiteX82" fmla="*/ 0 w 7015163"/>
                <a:gd name="connsiteY82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43213 w 7015163"/>
                <a:gd name="connsiteY25" fmla="*/ 223838 h 2143125"/>
                <a:gd name="connsiteX26" fmla="*/ 2914650 w 7015163"/>
                <a:gd name="connsiteY26" fmla="*/ 271463 h 2143125"/>
                <a:gd name="connsiteX27" fmla="*/ 2976563 w 7015163"/>
                <a:gd name="connsiteY27" fmla="*/ 271463 h 2143125"/>
                <a:gd name="connsiteX28" fmla="*/ 3005138 w 7015163"/>
                <a:gd name="connsiteY28" fmla="*/ 209550 h 2143125"/>
                <a:gd name="connsiteX29" fmla="*/ 3062288 w 7015163"/>
                <a:gd name="connsiteY29" fmla="*/ 171450 h 2143125"/>
                <a:gd name="connsiteX30" fmla="*/ 3148013 w 7015163"/>
                <a:gd name="connsiteY30" fmla="*/ 228600 h 2143125"/>
                <a:gd name="connsiteX31" fmla="*/ 3238500 w 7015163"/>
                <a:gd name="connsiteY31" fmla="*/ 352425 h 2143125"/>
                <a:gd name="connsiteX32" fmla="*/ 3238500 w 7015163"/>
                <a:gd name="connsiteY32" fmla="*/ 352425 h 2143125"/>
                <a:gd name="connsiteX33" fmla="*/ 3324225 w 7015163"/>
                <a:gd name="connsiteY33" fmla="*/ 266700 h 2143125"/>
                <a:gd name="connsiteX34" fmla="*/ 3376613 w 7015163"/>
                <a:gd name="connsiteY34" fmla="*/ 204788 h 2143125"/>
                <a:gd name="connsiteX35" fmla="*/ 3429000 w 7015163"/>
                <a:gd name="connsiteY35" fmla="*/ 176213 h 2143125"/>
                <a:gd name="connsiteX36" fmla="*/ 3471863 w 7015163"/>
                <a:gd name="connsiteY36" fmla="*/ 204788 h 2143125"/>
                <a:gd name="connsiteX37" fmla="*/ 3538538 w 7015163"/>
                <a:gd name="connsiteY37" fmla="*/ 338138 h 2143125"/>
                <a:gd name="connsiteX38" fmla="*/ 3609975 w 7015163"/>
                <a:gd name="connsiteY38" fmla="*/ 409575 h 2143125"/>
                <a:gd name="connsiteX39" fmla="*/ 3638550 w 7015163"/>
                <a:gd name="connsiteY39" fmla="*/ 319088 h 2143125"/>
                <a:gd name="connsiteX40" fmla="*/ 3686175 w 7015163"/>
                <a:gd name="connsiteY40" fmla="*/ 185738 h 2143125"/>
                <a:gd name="connsiteX41" fmla="*/ 3729038 w 7015163"/>
                <a:gd name="connsiteY41" fmla="*/ 100013 h 2143125"/>
                <a:gd name="connsiteX42" fmla="*/ 3795713 w 7015163"/>
                <a:gd name="connsiteY42" fmla="*/ 42863 h 2143125"/>
                <a:gd name="connsiteX43" fmla="*/ 3857625 w 7015163"/>
                <a:gd name="connsiteY43" fmla="*/ 19050 h 2143125"/>
                <a:gd name="connsiteX44" fmla="*/ 4033838 w 7015163"/>
                <a:gd name="connsiteY44" fmla="*/ 114300 h 2143125"/>
                <a:gd name="connsiteX45" fmla="*/ 4252913 w 7015163"/>
                <a:gd name="connsiteY45" fmla="*/ 328613 h 2143125"/>
                <a:gd name="connsiteX46" fmla="*/ 4443413 w 7015163"/>
                <a:gd name="connsiteY46" fmla="*/ 566738 h 2143125"/>
                <a:gd name="connsiteX47" fmla="*/ 4648200 w 7015163"/>
                <a:gd name="connsiteY47" fmla="*/ 800100 h 2143125"/>
                <a:gd name="connsiteX48" fmla="*/ 4914900 w 7015163"/>
                <a:gd name="connsiteY48" fmla="*/ 1023938 h 2143125"/>
                <a:gd name="connsiteX49" fmla="*/ 5219700 w 7015163"/>
                <a:gd name="connsiteY49" fmla="*/ 1266825 h 2143125"/>
                <a:gd name="connsiteX50" fmla="*/ 5376863 w 7015163"/>
                <a:gd name="connsiteY50" fmla="*/ 1333500 h 2143125"/>
                <a:gd name="connsiteX51" fmla="*/ 5705475 w 7015163"/>
                <a:gd name="connsiteY51" fmla="*/ 1457325 h 2143125"/>
                <a:gd name="connsiteX52" fmla="*/ 5900738 w 7015163"/>
                <a:gd name="connsiteY52" fmla="*/ 1514475 h 2143125"/>
                <a:gd name="connsiteX53" fmla="*/ 5995988 w 7015163"/>
                <a:gd name="connsiteY53" fmla="*/ 1485900 h 2143125"/>
                <a:gd name="connsiteX54" fmla="*/ 5995988 w 7015163"/>
                <a:gd name="connsiteY54" fmla="*/ 1485900 h 2143125"/>
                <a:gd name="connsiteX55" fmla="*/ 6010275 w 7015163"/>
                <a:gd name="connsiteY55" fmla="*/ 1404938 h 2143125"/>
                <a:gd name="connsiteX56" fmla="*/ 6091238 w 7015163"/>
                <a:gd name="connsiteY56" fmla="*/ 1390650 h 2143125"/>
                <a:gd name="connsiteX57" fmla="*/ 6100763 w 7015163"/>
                <a:gd name="connsiteY57" fmla="*/ 1338263 h 2143125"/>
                <a:gd name="connsiteX58" fmla="*/ 6076950 w 7015163"/>
                <a:gd name="connsiteY58" fmla="*/ 1290638 h 2143125"/>
                <a:gd name="connsiteX59" fmla="*/ 6081713 w 7015163"/>
                <a:gd name="connsiteY59" fmla="*/ 1214438 h 2143125"/>
                <a:gd name="connsiteX60" fmla="*/ 6234113 w 7015163"/>
                <a:gd name="connsiteY60" fmla="*/ 1209675 h 2143125"/>
                <a:gd name="connsiteX61" fmla="*/ 6396038 w 7015163"/>
                <a:gd name="connsiteY61" fmla="*/ 1233488 h 2143125"/>
                <a:gd name="connsiteX62" fmla="*/ 6462713 w 7015163"/>
                <a:gd name="connsiteY62" fmla="*/ 1162050 h 2143125"/>
                <a:gd name="connsiteX63" fmla="*/ 6481763 w 7015163"/>
                <a:gd name="connsiteY63" fmla="*/ 1081088 h 2143125"/>
                <a:gd name="connsiteX64" fmla="*/ 6434138 w 7015163"/>
                <a:gd name="connsiteY64" fmla="*/ 976313 h 2143125"/>
                <a:gd name="connsiteX65" fmla="*/ 6405563 w 7015163"/>
                <a:gd name="connsiteY65" fmla="*/ 881063 h 2143125"/>
                <a:gd name="connsiteX66" fmla="*/ 6543675 w 7015163"/>
                <a:gd name="connsiteY66" fmla="*/ 857250 h 2143125"/>
                <a:gd name="connsiteX67" fmla="*/ 6605588 w 7015163"/>
                <a:gd name="connsiteY67" fmla="*/ 823913 h 2143125"/>
                <a:gd name="connsiteX68" fmla="*/ 6538913 w 7015163"/>
                <a:gd name="connsiteY68" fmla="*/ 671513 h 2143125"/>
                <a:gd name="connsiteX69" fmla="*/ 6443663 w 7015163"/>
                <a:gd name="connsiteY69" fmla="*/ 533400 h 2143125"/>
                <a:gd name="connsiteX70" fmla="*/ 6353175 w 7015163"/>
                <a:gd name="connsiteY70" fmla="*/ 376238 h 2143125"/>
                <a:gd name="connsiteX71" fmla="*/ 6200775 w 7015163"/>
                <a:gd name="connsiteY71" fmla="*/ 200025 h 2143125"/>
                <a:gd name="connsiteX72" fmla="*/ 6134100 w 7015163"/>
                <a:gd name="connsiteY72" fmla="*/ 80963 h 2143125"/>
                <a:gd name="connsiteX73" fmla="*/ 6229350 w 7015163"/>
                <a:gd name="connsiteY73" fmla="*/ 0 h 2143125"/>
                <a:gd name="connsiteX74" fmla="*/ 6500813 w 7015163"/>
                <a:gd name="connsiteY74" fmla="*/ 33338 h 2143125"/>
                <a:gd name="connsiteX75" fmla="*/ 7015163 w 7015163"/>
                <a:gd name="connsiteY75" fmla="*/ 1033463 h 2143125"/>
                <a:gd name="connsiteX76" fmla="*/ 6243638 w 7015163"/>
                <a:gd name="connsiteY76" fmla="*/ 1828800 h 2143125"/>
                <a:gd name="connsiteX77" fmla="*/ 5281613 w 7015163"/>
                <a:gd name="connsiteY77" fmla="*/ 1662113 h 2143125"/>
                <a:gd name="connsiteX78" fmla="*/ 4000500 w 7015163"/>
                <a:gd name="connsiteY78" fmla="*/ 538163 h 2143125"/>
                <a:gd name="connsiteX79" fmla="*/ 2762250 w 7015163"/>
                <a:gd name="connsiteY79" fmla="*/ 895350 h 2143125"/>
                <a:gd name="connsiteX80" fmla="*/ 1600200 w 7015163"/>
                <a:gd name="connsiteY80" fmla="*/ 1928813 h 2143125"/>
                <a:gd name="connsiteX81" fmla="*/ 0 w 7015163"/>
                <a:gd name="connsiteY81" fmla="*/ 2143125 h 2143125"/>
                <a:gd name="connsiteX82" fmla="*/ 0 w 7015163"/>
                <a:gd name="connsiteY82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2976563 w 7015163"/>
                <a:gd name="connsiteY27" fmla="*/ 271463 h 2143125"/>
                <a:gd name="connsiteX28" fmla="*/ 3005138 w 7015163"/>
                <a:gd name="connsiteY28" fmla="*/ 209550 h 2143125"/>
                <a:gd name="connsiteX29" fmla="*/ 3062288 w 7015163"/>
                <a:gd name="connsiteY29" fmla="*/ 171450 h 2143125"/>
                <a:gd name="connsiteX30" fmla="*/ 3148013 w 7015163"/>
                <a:gd name="connsiteY30" fmla="*/ 228600 h 2143125"/>
                <a:gd name="connsiteX31" fmla="*/ 3238500 w 7015163"/>
                <a:gd name="connsiteY31" fmla="*/ 352425 h 2143125"/>
                <a:gd name="connsiteX32" fmla="*/ 3238500 w 7015163"/>
                <a:gd name="connsiteY32" fmla="*/ 352425 h 2143125"/>
                <a:gd name="connsiteX33" fmla="*/ 3324225 w 7015163"/>
                <a:gd name="connsiteY33" fmla="*/ 266700 h 2143125"/>
                <a:gd name="connsiteX34" fmla="*/ 3376613 w 7015163"/>
                <a:gd name="connsiteY34" fmla="*/ 204788 h 2143125"/>
                <a:gd name="connsiteX35" fmla="*/ 3429000 w 7015163"/>
                <a:gd name="connsiteY35" fmla="*/ 176213 h 2143125"/>
                <a:gd name="connsiteX36" fmla="*/ 3471863 w 7015163"/>
                <a:gd name="connsiteY36" fmla="*/ 204788 h 2143125"/>
                <a:gd name="connsiteX37" fmla="*/ 3538538 w 7015163"/>
                <a:gd name="connsiteY37" fmla="*/ 338138 h 2143125"/>
                <a:gd name="connsiteX38" fmla="*/ 3609975 w 7015163"/>
                <a:gd name="connsiteY38" fmla="*/ 409575 h 2143125"/>
                <a:gd name="connsiteX39" fmla="*/ 3638550 w 7015163"/>
                <a:gd name="connsiteY39" fmla="*/ 319088 h 2143125"/>
                <a:gd name="connsiteX40" fmla="*/ 3686175 w 7015163"/>
                <a:gd name="connsiteY40" fmla="*/ 185738 h 2143125"/>
                <a:gd name="connsiteX41" fmla="*/ 3729038 w 7015163"/>
                <a:gd name="connsiteY41" fmla="*/ 100013 h 2143125"/>
                <a:gd name="connsiteX42" fmla="*/ 3795713 w 7015163"/>
                <a:gd name="connsiteY42" fmla="*/ 42863 h 2143125"/>
                <a:gd name="connsiteX43" fmla="*/ 3857625 w 7015163"/>
                <a:gd name="connsiteY43" fmla="*/ 19050 h 2143125"/>
                <a:gd name="connsiteX44" fmla="*/ 4033838 w 7015163"/>
                <a:gd name="connsiteY44" fmla="*/ 114300 h 2143125"/>
                <a:gd name="connsiteX45" fmla="*/ 4252913 w 7015163"/>
                <a:gd name="connsiteY45" fmla="*/ 328613 h 2143125"/>
                <a:gd name="connsiteX46" fmla="*/ 4443413 w 7015163"/>
                <a:gd name="connsiteY46" fmla="*/ 566738 h 2143125"/>
                <a:gd name="connsiteX47" fmla="*/ 4648200 w 7015163"/>
                <a:gd name="connsiteY47" fmla="*/ 800100 h 2143125"/>
                <a:gd name="connsiteX48" fmla="*/ 4914900 w 7015163"/>
                <a:gd name="connsiteY48" fmla="*/ 1023938 h 2143125"/>
                <a:gd name="connsiteX49" fmla="*/ 5219700 w 7015163"/>
                <a:gd name="connsiteY49" fmla="*/ 1266825 h 2143125"/>
                <a:gd name="connsiteX50" fmla="*/ 5376863 w 7015163"/>
                <a:gd name="connsiteY50" fmla="*/ 1333500 h 2143125"/>
                <a:gd name="connsiteX51" fmla="*/ 5705475 w 7015163"/>
                <a:gd name="connsiteY51" fmla="*/ 1457325 h 2143125"/>
                <a:gd name="connsiteX52" fmla="*/ 5900738 w 7015163"/>
                <a:gd name="connsiteY52" fmla="*/ 1514475 h 2143125"/>
                <a:gd name="connsiteX53" fmla="*/ 5995988 w 7015163"/>
                <a:gd name="connsiteY53" fmla="*/ 1485900 h 2143125"/>
                <a:gd name="connsiteX54" fmla="*/ 5995988 w 7015163"/>
                <a:gd name="connsiteY54" fmla="*/ 1485900 h 2143125"/>
                <a:gd name="connsiteX55" fmla="*/ 6010275 w 7015163"/>
                <a:gd name="connsiteY55" fmla="*/ 1404938 h 2143125"/>
                <a:gd name="connsiteX56" fmla="*/ 6091238 w 7015163"/>
                <a:gd name="connsiteY56" fmla="*/ 1390650 h 2143125"/>
                <a:gd name="connsiteX57" fmla="*/ 6100763 w 7015163"/>
                <a:gd name="connsiteY57" fmla="*/ 1338263 h 2143125"/>
                <a:gd name="connsiteX58" fmla="*/ 6076950 w 7015163"/>
                <a:gd name="connsiteY58" fmla="*/ 1290638 h 2143125"/>
                <a:gd name="connsiteX59" fmla="*/ 6081713 w 7015163"/>
                <a:gd name="connsiteY59" fmla="*/ 1214438 h 2143125"/>
                <a:gd name="connsiteX60" fmla="*/ 6234113 w 7015163"/>
                <a:gd name="connsiteY60" fmla="*/ 1209675 h 2143125"/>
                <a:gd name="connsiteX61" fmla="*/ 6396038 w 7015163"/>
                <a:gd name="connsiteY61" fmla="*/ 1233488 h 2143125"/>
                <a:gd name="connsiteX62" fmla="*/ 6462713 w 7015163"/>
                <a:gd name="connsiteY62" fmla="*/ 1162050 h 2143125"/>
                <a:gd name="connsiteX63" fmla="*/ 6481763 w 7015163"/>
                <a:gd name="connsiteY63" fmla="*/ 1081088 h 2143125"/>
                <a:gd name="connsiteX64" fmla="*/ 6434138 w 7015163"/>
                <a:gd name="connsiteY64" fmla="*/ 976313 h 2143125"/>
                <a:gd name="connsiteX65" fmla="*/ 6405563 w 7015163"/>
                <a:gd name="connsiteY65" fmla="*/ 881063 h 2143125"/>
                <a:gd name="connsiteX66" fmla="*/ 6543675 w 7015163"/>
                <a:gd name="connsiteY66" fmla="*/ 857250 h 2143125"/>
                <a:gd name="connsiteX67" fmla="*/ 6605588 w 7015163"/>
                <a:gd name="connsiteY67" fmla="*/ 823913 h 2143125"/>
                <a:gd name="connsiteX68" fmla="*/ 6538913 w 7015163"/>
                <a:gd name="connsiteY68" fmla="*/ 671513 h 2143125"/>
                <a:gd name="connsiteX69" fmla="*/ 6443663 w 7015163"/>
                <a:gd name="connsiteY69" fmla="*/ 533400 h 2143125"/>
                <a:gd name="connsiteX70" fmla="*/ 6353175 w 7015163"/>
                <a:gd name="connsiteY70" fmla="*/ 376238 h 2143125"/>
                <a:gd name="connsiteX71" fmla="*/ 6200775 w 7015163"/>
                <a:gd name="connsiteY71" fmla="*/ 200025 h 2143125"/>
                <a:gd name="connsiteX72" fmla="*/ 6134100 w 7015163"/>
                <a:gd name="connsiteY72" fmla="*/ 80963 h 2143125"/>
                <a:gd name="connsiteX73" fmla="*/ 6229350 w 7015163"/>
                <a:gd name="connsiteY73" fmla="*/ 0 h 2143125"/>
                <a:gd name="connsiteX74" fmla="*/ 6500813 w 7015163"/>
                <a:gd name="connsiteY74" fmla="*/ 33338 h 2143125"/>
                <a:gd name="connsiteX75" fmla="*/ 7015163 w 7015163"/>
                <a:gd name="connsiteY75" fmla="*/ 1033463 h 2143125"/>
                <a:gd name="connsiteX76" fmla="*/ 6243638 w 7015163"/>
                <a:gd name="connsiteY76" fmla="*/ 1828800 h 2143125"/>
                <a:gd name="connsiteX77" fmla="*/ 5281613 w 7015163"/>
                <a:gd name="connsiteY77" fmla="*/ 1662113 h 2143125"/>
                <a:gd name="connsiteX78" fmla="*/ 4000500 w 7015163"/>
                <a:gd name="connsiteY78" fmla="*/ 538163 h 2143125"/>
                <a:gd name="connsiteX79" fmla="*/ 2762250 w 7015163"/>
                <a:gd name="connsiteY79" fmla="*/ 895350 h 2143125"/>
                <a:gd name="connsiteX80" fmla="*/ 1600200 w 7015163"/>
                <a:gd name="connsiteY80" fmla="*/ 1928813 h 2143125"/>
                <a:gd name="connsiteX81" fmla="*/ 0 w 7015163"/>
                <a:gd name="connsiteY81" fmla="*/ 2143125 h 2143125"/>
                <a:gd name="connsiteX82" fmla="*/ 0 w 7015163"/>
                <a:gd name="connsiteY82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5138 w 7015163"/>
                <a:gd name="connsiteY27" fmla="*/ 209550 h 2143125"/>
                <a:gd name="connsiteX28" fmla="*/ 3062288 w 7015163"/>
                <a:gd name="connsiteY28" fmla="*/ 171450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62288 w 7015163"/>
                <a:gd name="connsiteY28" fmla="*/ 171450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14650 w 7015163"/>
                <a:gd name="connsiteY26" fmla="*/ 271463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31319 w 7015163"/>
                <a:gd name="connsiteY26" fmla="*/ 216694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48013 w 7015163"/>
                <a:gd name="connsiteY29" fmla="*/ 228600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31319 w 7015163"/>
                <a:gd name="connsiteY26" fmla="*/ 216694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64682 w 7015163"/>
                <a:gd name="connsiteY29" fmla="*/ 169069 h 2143125"/>
                <a:gd name="connsiteX30" fmla="*/ 3238500 w 7015163"/>
                <a:gd name="connsiteY30" fmla="*/ 352425 h 2143125"/>
                <a:gd name="connsiteX31" fmla="*/ 3238500 w 7015163"/>
                <a:gd name="connsiteY31" fmla="*/ 352425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31319 w 7015163"/>
                <a:gd name="connsiteY26" fmla="*/ 216694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64682 w 7015163"/>
                <a:gd name="connsiteY29" fmla="*/ 169069 h 2143125"/>
                <a:gd name="connsiteX30" fmla="*/ 3238500 w 7015163"/>
                <a:gd name="connsiteY30" fmla="*/ 352425 h 2143125"/>
                <a:gd name="connsiteX31" fmla="*/ 3276600 w 7015163"/>
                <a:gd name="connsiteY31" fmla="*/ 157163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0 w 7015163"/>
                <a:gd name="connsiteY0" fmla="*/ 1981200 h 2143125"/>
                <a:gd name="connsiteX1" fmla="*/ 85725 w 7015163"/>
                <a:gd name="connsiteY1" fmla="*/ 1933575 h 2143125"/>
                <a:gd name="connsiteX2" fmla="*/ 147638 w 7015163"/>
                <a:gd name="connsiteY2" fmla="*/ 1885950 h 2143125"/>
                <a:gd name="connsiteX3" fmla="*/ 261938 w 7015163"/>
                <a:gd name="connsiteY3" fmla="*/ 1866900 h 2143125"/>
                <a:gd name="connsiteX4" fmla="*/ 409575 w 7015163"/>
                <a:gd name="connsiteY4" fmla="*/ 1852613 h 2143125"/>
                <a:gd name="connsiteX5" fmla="*/ 538163 w 7015163"/>
                <a:gd name="connsiteY5" fmla="*/ 1852613 h 2143125"/>
                <a:gd name="connsiteX6" fmla="*/ 695325 w 7015163"/>
                <a:gd name="connsiteY6" fmla="*/ 1828800 h 2143125"/>
                <a:gd name="connsiteX7" fmla="*/ 842963 w 7015163"/>
                <a:gd name="connsiteY7" fmla="*/ 1809750 h 2143125"/>
                <a:gd name="connsiteX8" fmla="*/ 1057275 w 7015163"/>
                <a:gd name="connsiteY8" fmla="*/ 1747838 h 2143125"/>
                <a:gd name="connsiteX9" fmla="*/ 1195388 w 7015163"/>
                <a:gd name="connsiteY9" fmla="*/ 1690688 h 2143125"/>
                <a:gd name="connsiteX10" fmla="*/ 1323975 w 7015163"/>
                <a:gd name="connsiteY10" fmla="*/ 1647825 h 2143125"/>
                <a:gd name="connsiteX11" fmla="*/ 1404938 w 7015163"/>
                <a:gd name="connsiteY11" fmla="*/ 1619250 h 2143125"/>
                <a:gd name="connsiteX12" fmla="*/ 1566863 w 7015163"/>
                <a:gd name="connsiteY12" fmla="*/ 1576388 h 2143125"/>
                <a:gd name="connsiteX13" fmla="*/ 1714500 w 7015163"/>
                <a:gd name="connsiteY13" fmla="*/ 1500188 h 2143125"/>
                <a:gd name="connsiteX14" fmla="*/ 1871663 w 7015163"/>
                <a:gd name="connsiteY14" fmla="*/ 1414463 h 2143125"/>
                <a:gd name="connsiteX15" fmla="*/ 1995488 w 7015163"/>
                <a:gd name="connsiteY15" fmla="*/ 1319213 h 2143125"/>
                <a:gd name="connsiteX16" fmla="*/ 2147888 w 7015163"/>
                <a:gd name="connsiteY16" fmla="*/ 1228725 h 2143125"/>
                <a:gd name="connsiteX17" fmla="*/ 2257425 w 7015163"/>
                <a:gd name="connsiteY17" fmla="*/ 1114425 h 2143125"/>
                <a:gd name="connsiteX18" fmla="*/ 2352675 w 7015163"/>
                <a:gd name="connsiteY18" fmla="*/ 981075 h 2143125"/>
                <a:gd name="connsiteX19" fmla="*/ 2481263 w 7015163"/>
                <a:gd name="connsiteY19" fmla="*/ 771525 h 2143125"/>
                <a:gd name="connsiteX20" fmla="*/ 2562225 w 7015163"/>
                <a:gd name="connsiteY20" fmla="*/ 571500 h 2143125"/>
                <a:gd name="connsiteX21" fmla="*/ 2633662 w 7015163"/>
                <a:gd name="connsiteY21" fmla="*/ 404812 h 2143125"/>
                <a:gd name="connsiteX22" fmla="*/ 2693194 w 7015163"/>
                <a:gd name="connsiteY22" fmla="*/ 326231 h 2143125"/>
                <a:gd name="connsiteX23" fmla="*/ 2769394 w 7015163"/>
                <a:gd name="connsiteY23" fmla="*/ 245270 h 2143125"/>
                <a:gd name="connsiteX24" fmla="*/ 2821781 w 7015163"/>
                <a:gd name="connsiteY24" fmla="*/ 300038 h 2143125"/>
                <a:gd name="connsiteX25" fmla="*/ 2869406 w 7015163"/>
                <a:gd name="connsiteY25" fmla="*/ 180976 h 2143125"/>
                <a:gd name="connsiteX26" fmla="*/ 2931319 w 7015163"/>
                <a:gd name="connsiteY26" fmla="*/ 216694 h 2143125"/>
                <a:gd name="connsiteX27" fmla="*/ 3007520 w 7015163"/>
                <a:gd name="connsiteY27" fmla="*/ 133350 h 2143125"/>
                <a:gd name="connsiteX28" fmla="*/ 3083720 w 7015163"/>
                <a:gd name="connsiteY28" fmla="*/ 107156 h 2143125"/>
                <a:gd name="connsiteX29" fmla="*/ 3164682 w 7015163"/>
                <a:gd name="connsiteY29" fmla="*/ 169069 h 2143125"/>
                <a:gd name="connsiteX30" fmla="*/ 3238500 w 7015163"/>
                <a:gd name="connsiteY30" fmla="*/ 352425 h 2143125"/>
                <a:gd name="connsiteX31" fmla="*/ 3276600 w 7015163"/>
                <a:gd name="connsiteY31" fmla="*/ 157163 h 2143125"/>
                <a:gd name="connsiteX32" fmla="*/ 3324225 w 7015163"/>
                <a:gd name="connsiteY32" fmla="*/ 266700 h 2143125"/>
                <a:gd name="connsiteX33" fmla="*/ 3376613 w 7015163"/>
                <a:gd name="connsiteY33" fmla="*/ 204788 h 2143125"/>
                <a:gd name="connsiteX34" fmla="*/ 3429000 w 7015163"/>
                <a:gd name="connsiteY34" fmla="*/ 176213 h 2143125"/>
                <a:gd name="connsiteX35" fmla="*/ 3471863 w 7015163"/>
                <a:gd name="connsiteY35" fmla="*/ 204788 h 2143125"/>
                <a:gd name="connsiteX36" fmla="*/ 3538538 w 7015163"/>
                <a:gd name="connsiteY36" fmla="*/ 338138 h 2143125"/>
                <a:gd name="connsiteX37" fmla="*/ 3609975 w 7015163"/>
                <a:gd name="connsiteY37" fmla="*/ 409575 h 2143125"/>
                <a:gd name="connsiteX38" fmla="*/ 3638550 w 7015163"/>
                <a:gd name="connsiteY38" fmla="*/ 319088 h 2143125"/>
                <a:gd name="connsiteX39" fmla="*/ 3686175 w 7015163"/>
                <a:gd name="connsiteY39" fmla="*/ 185738 h 2143125"/>
                <a:gd name="connsiteX40" fmla="*/ 3729038 w 7015163"/>
                <a:gd name="connsiteY40" fmla="*/ 100013 h 2143125"/>
                <a:gd name="connsiteX41" fmla="*/ 3795713 w 7015163"/>
                <a:gd name="connsiteY41" fmla="*/ 42863 h 2143125"/>
                <a:gd name="connsiteX42" fmla="*/ 3857625 w 7015163"/>
                <a:gd name="connsiteY42" fmla="*/ 19050 h 2143125"/>
                <a:gd name="connsiteX43" fmla="*/ 4033838 w 7015163"/>
                <a:gd name="connsiteY43" fmla="*/ 114300 h 2143125"/>
                <a:gd name="connsiteX44" fmla="*/ 4252913 w 7015163"/>
                <a:gd name="connsiteY44" fmla="*/ 328613 h 2143125"/>
                <a:gd name="connsiteX45" fmla="*/ 4443413 w 7015163"/>
                <a:gd name="connsiteY45" fmla="*/ 566738 h 2143125"/>
                <a:gd name="connsiteX46" fmla="*/ 4648200 w 7015163"/>
                <a:gd name="connsiteY46" fmla="*/ 800100 h 2143125"/>
                <a:gd name="connsiteX47" fmla="*/ 4914900 w 7015163"/>
                <a:gd name="connsiteY47" fmla="*/ 1023938 h 2143125"/>
                <a:gd name="connsiteX48" fmla="*/ 5219700 w 7015163"/>
                <a:gd name="connsiteY48" fmla="*/ 1266825 h 2143125"/>
                <a:gd name="connsiteX49" fmla="*/ 5376863 w 7015163"/>
                <a:gd name="connsiteY49" fmla="*/ 1333500 h 2143125"/>
                <a:gd name="connsiteX50" fmla="*/ 5705475 w 7015163"/>
                <a:gd name="connsiteY50" fmla="*/ 1457325 h 2143125"/>
                <a:gd name="connsiteX51" fmla="*/ 5900738 w 7015163"/>
                <a:gd name="connsiteY51" fmla="*/ 1514475 h 2143125"/>
                <a:gd name="connsiteX52" fmla="*/ 5995988 w 7015163"/>
                <a:gd name="connsiteY52" fmla="*/ 1485900 h 2143125"/>
                <a:gd name="connsiteX53" fmla="*/ 5995988 w 7015163"/>
                <a:gd name="connsiteY53" fmla="*/ 1485900 h 2143125"/>
                <a:gd name="connsiteX54" fmla="*/ 6010275 w 7015163"/>
                <a:gd name="connsiteY54" fmla="*/ 1404938 h 2143125"/>
                <a:gd name="connsiteX55" fmla="*/ 6091238 w 7015163"/>
                <a:gd name="connsiteY55" fmla="*/ 1390650 h 2143125"/>
                <a:gd name="connsiteX56" fmla="*/ 6100763 w 7015163"/>
                <a:gd name="connsiteY56" fmla="*/ 1338263 h 2143125"/>
                <a:gd name="connsiteX57" fmla="*/ 6076950 w 7015163"/>
                <a:gd name="connsiteY57" fmla="*/ 1290638 h 2143125"/>
                <a:gd name="connsiteX58" fmla="*/ 6081713 w 7015163"/>
                <a:gd name="connsiteY58" fmla="*/ 1214438 h 2143125"/>
                <a:gd name="connsiteX59" fmla="*/ 6234113 w 7015163"/>
                <a:gd name="connsiteY59" fmla="*/ 1209675 h 2143125"/>
                <a:gd name="connsiteX60" fmla="*/ 6396038 w 7015163"/>
                <a:gd name="connsiteY60" fmla="*/ 1233488 h 2143125"/>
                <a:gd name="connsiteX61" fmla="*/ 6462713 w 7015163"/>
                <a:gd name="connsiteY61" fmla="*/ 1162050 h 2143125"/>
                <a:gd name="connsiteX62" fmla="*/ 6481763 w 7015163"/>
                <a:gd name="connsiteY62" fmla="*/ 1081088 h 2143125"/>
                <a:gd name="connsiteX63" fmla="*/ 6434138 w 7015163"/>
                <a:gd name="connsiteY63" fmla="*/ 976313 h 2143125"/>
                <a:gd name="connsiteX64" fmla="*/ 6405563 w 7015163"/>
                <a:gd name="connsiteY64" fmla="*/ 881063 h 2143125"/>
                <a:gd name="connsiteX65" fmla="*/ 6543675 w 7015163"/>
                <a:gd name="connsiteY65" fmla="*/ 857250 h 2143125"/>
                <a:gd name="connsiteX66" fmla="*/ 6605588 w 7015163"/>
                <a:gd name="connsiteY66" fmla="*/ 823913 h 2143125"/>
                <a:gd name="connsiteX67" fmla="*/ 6538913 w 7015163"/>
                <a:gd name="connsiteY67" fmla="*/ 671513 h 2143125"/>
                <a:gd name="connsiteX68" fmla="*/ 6443663 w 7015163"/>
                <a:gd name="connsiteY68" fmla="*/ 533400 h 2143125"/>
                <a:gd name="connsiteX69" fmla="*/ 6353175 w 7015163"/>
                <a:gd name="connsiteY69" fmla="*/ 376238 h 2143125"/>
                <a:gd name="connsiteX70" fmla="*/ 6200775 w 7015163"/>
                <a:gd name="connsiteY70" fmla="*/ 200025 h 2143125"/>
                <a:gd name="connsiteX71" fmla="*/ 6134100 w 7015163"/>
                <a:gd name="connsiteY71" fmla="*/ 80963 h 2143125"/>
                <a:gd name="connsiteX72" fmla="*/ 6229350 w 7015163"/>
                <a:gd name="connsiteY72" fmla="*/ 0 h 2143125"/>
                <a:gd name="connsiteX73" fmla="*/ 6500813 w 7015163"/>
                <a:gd name="connsiteY73" fmla="*/ 33338 h 2143125"/>
                <a:gd name="connsiteX74" fmla="*/ 7015163 w 7015163"/>
                <a:gd name="connsiteY74" fmla="*/ 1033463 h 2143125"/>
                <a:gd name="connsiteX75" fmla="*/ 6243638 w 7015163"/>
                <a:gd name="connsiteY75" fmla="*/ 1828800 h 2143125"/>
                <a:gd name="connsiteX76" fmla="*/ 5281613 w 7015163"/>
                <a:gd name="connsiteY76" fmla="*/ 1662113 h 2143125"/>
                <a:gd name="connsiteX77" fmla="*/ 4000500 w 7015163"/>
                <a:gd name="connsiteY77" fmla="*/ 538163 h 2143125"/>
                <a:gd name="connsiteX78" fmla="*/ 2762250 w 7015163"/>
                <a:gd name="connsiteY78" fmla="*/ 895350 h 2143125"/>
                <a:gd name="connsiteX79" fmla="*/ 1600200 w 7015163"/>
                <a:gd name="connsiteY79" fmla="*/ 1928813 h 2143125"/>
                <a:gd name="connsiteX80" fmla="*/ 0 w 7015163"/>
                <a:gd name="connsiteY80" fmla="*/ 2143125 h 2143125"/>
                <a:gd name="connsiteX81" fmla="*/ 0 w 7015163"/>
                <a:gd name="connsiteY81" fmla="*/ 1981200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38500 w 7015163"/>
                <a:gd name="connsiteY0" fmla="*/ 352425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62313 w 7015163"/>
                <a:gd name="connsiteY0" fmla="*/ 261938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56122 w 7015163"/>
                <a:gd name="connsiteY80" fmla="*/ 260509 h 2143125"/>
                <a:gd name="connsiteX0" fmla="*/ 3262313 w 7015163"/>
                <a:gd name="connsiteY0" fmla="*/ 261938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0391 w 7015163"/>
                <a:gd name="connsiteY80" fmla="*/ 150971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0391 w 7015163"/>
                <a:gd name="connsiteY80" fmla="*/ 150971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24225 w 7015163"/>
                <a:gd name="connsiteY2" fmla="*/ 266700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204788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29000 w 7015163"/>
                <a:gd name="connsiteY4" fmla="*/ 17621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471863 w 7015163"/>
                <a:gd name="connsiteY5" fmla="*/ 204788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538538 w 7015163"/>
                <a:gd name="connsiteY6" fmla="*/ 338138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09975 w 7015163"/>
                <a:gd name="connsiteY7" fmla="*/ 4095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38550 w 7015163"/>
                <a:gd name="connsiteY8" fmla="*/ 319088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203735 w 7015163"/>
                <a:gd name="connsiteY80" fmla="*/ 158115 h 2143125"/>
                <a:gd name="connsiteX0" fmla="*/ 3205163 w 7015163"/>
                <a:gd name="connsiteY0" fmla="*/ 161926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136106 w 7015163"/>
                <a:gd name="connsiteY0" fmla="*/ 164307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245644 w 7015163"/>
                <a:gd name="connsiteY0" fmla="*/ 164307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50032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29917 w 7015163"/>
                <a:gd name="connsiteY80" fmla="*/ 148590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29025 w 7015163"/>
                <a:gd name="connsiteY7" fmla="*/ 180975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75160 w 7015163"/>
                <a:gd name="connsiteY80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59981 w 7015163"/>
                <a:gd name="connsiteY7" fmla="*/ 145256 h 2143125"/>
                <a:gd name="connsiteX8" fmla="*/ 3655218 w 7015163"/>
                <a:gd name="connsiteY8" fmla="*/ 219076 h 2143125"/>
                <a:gd name="connsiteX9" fmla="*/ 3686175 w 7015163"/>
                <a:gd name="connsiteY9" fmla="*/ 185738 h 2143125"/>
                <a:gd name="connsiteX10" fmla="*/ 3729038 w 7015163"/>
                <a:gd name="connsiteY10" fmla="*/ 100013 h 2143125"/>
                <a:gd name="connsiteX11" fmla="*/ 3795713 w 7015163"/>
                <a:gd name="connsiteY11" fmla="*/ 42863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75160 w 7015163"/>
                <a:gd name="connsiteY80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59981 w 7015163"/>
                <a:gd name="connsiteY7" fmla="*/ 145256 h 2143125"/>
                <a:gd name="connsiteX8" fmla="*/ 3686175 w 7015163"/>
                <a:gd name="connsiteY8" fmla="*/ 185738 h 2143125"/>
                <a:gd name="connsiteX9" fmla="*/ 3729038 w 7015163"/>
                <a:gd name="connsiteY9" fmla="*/ 100013 h 2143125"/>
                <a:gd name="connsiteX10" fmla="*/ 3795713 w 7015163"/>
                <a:gd name="connsiteY10" fmla="*/ 42863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59981 w 7015163"/>
                <a:gd name="connsiteY7" fmla="*/ 145256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95713 w 7015163"/>
                <a:gd name="connsiteY10" fmla="*/ 42863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02832 w 7015163"/>
                <a:gd name="connsiteY6" fmla="*/ 83345 h 2143125"/>
                <a:gd name="connsiteX7" fmla="*/ 3659981 w 7015163"/>
                <a:gd name="connsiteY7" fmla="*/ 126206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95713 w 7015163"/>
                <a:gd name="connsiteY10" fmla="*/ 42863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19501 w 7015163"/>
                <a:gd name="connsiteY6" fmla="*/ 38101 h 2143125"/>
                <a:gd name="connsiteX7" fmla="*/ 3659981 w 7015163"/>
                <a:gd name="connsiteY7" fmla="*/ 126206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95713 w 7015163"/>
                <a:gd name="connsiteY10" fmla="*/ 42863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19501 w 7015163"/>
                <a:gd name="connsiteY6" fmla="*/ 38101 h 2143125"/>
                <a:gd name="connsiteX7" fmla="*/ 3659981 w 7015163"/>
                <a:gd name="connsiteY7" fmla="*/ 126206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45707 w 7015163"/>
                <a:gd name="connsiteY10" fmla="*/ 28576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157163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19501 w 7015163"/>
                <a:gd name="connsiteY6" fmla="*/ 38101 h 2143125"/>
                <a:gd name="connsiteX7" fmla="*/ 3669506 w 7015163"/>
                <a:gd name="connsiteY7" fmla="*/ 83344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45707 w 7015163"/>
                <a:gd name="connsiteY10" fmla="*/ 28576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97632 h 2143125"/>
                <a:gd name="connsiteX2" fmla="*/ 3319462 w 7015163"/>
                <a:gd name="connsiteY2" fmla="*/ 200026 h 2143125"/>
                <a:gd name="connsiteX3" fmla="*/ 3376613 w 7015163"/>
                <a:gd name="connsiteY3" fmla="*/ 116682 h 2143125"/>
                <a:gd name="connsiteX4" fmla="*/ 3462337 w 7015163"/>
                <a:gd name="connsiteY4" fmla="*/ 80963 h 2143125"/>
                <a:gd name="connsiteX5" fmla="*/ 3521869 w 7015163"/>
                <a:gd name="connsiteY5" fmla="*/ 150019 h 2143125"/>
                <a:gd name="connsiteX6" fmla="*/ 3619501 w 7015163"/>
                <a:gd name="connsiteY6" fmla="*/ 38101 h 2143125"/>
                <a:gd name="connsiteX7" fmla="*/ 3669506 w 7015163"/>
                <a:gd name="connsiteY7" fmla="*/ 83344 h 2143125"/>
                <a:gd name="connsiteX8" fmla="*/ 3698081 w 7015163"/>
                <a:gd name="connsiteY8" fmla="*/ 142876 h 2143125"/>
                <a:gd name="connsiteX9" fmla="*/ 3729038 w 7015163"/>
                <a:gd name="connsiteY9" fmla="*/ 100013 h 2143125"/>
                <a:gd name="connsiteX10" fmla="*/ 3745707 w 7015163"/>
                <a:gd name="connsiteY10" fmla="*/ 28576 h 2143125"/>
                <a:gd name="connsiteX11" fmla="*/ 3857625 w 7015163"/>
                <a:gd name="connsiteY11" fmla="*/ 19050 h 2143125"/>
                <a:gd name="connsiteX12" fmla="*/ 4033838 w 7015163"/>
                <a:gd name="connsiteY12" fmla="*/ 114300 h 2143125"/>
                <a:gd name="connsiteX13" fmla="*/ 4252913 w 7015163"/>
                <a:gd name="connsiteY13" fmla="*/ 328613 h 2143125"/>
                <a:gd name="connsiteX14" fmla="*/ 4443413 w 7015163"/>
                <a:gd name="connsiteY14" fmla="*/ 566738 h 2143125"/>
                <a:gd name="connsiteX15" fmla="*/ 4648200 w 7015163"/>
                <a:gd name="connsiteY15" fmla="*/ 800100 h 2143125"/>
                <a:gd name="connsiteX16" fmla="*/ 4914900 w 7015163"/>
                <a:gd name="connsiteY16" fmla="*/ 1023938 h 2143125"/>
                <a:gd name="connsiteX17" fmla="*/ 5219700 w 7015163"/>
                <a:gd name="connsiteY17" fmla="*/ 1266825 h 2143125"/>
                <a:gd name="connsiteX18" fmla="*/ 5376863 w 7015163"/>
                <a:gd name="connsiteY18" fmla="*/ 1333500 h 2143125"/>
                <a:gd name="connsiteX19" fmla="*/ 5705475 w 7015163"/>
                <a:gd name="connsiteY19" fmla="*/ 1457325 h 2143125"/>
                <a:gd name="connsiteX20" fmla="*/ 5900738 w 7015163"/>
                <a:gd name="connsiteY20" fmla="*/ 1514475 h 2143125"/>
                <a:gd name="connsiteX21" fmla="*/ 5995988 w 7015163"/>
                <a:gd name="connsiteY21" fmla="*/ 1485900 h 2143125"/>
                <a:gd name="connsiteX22" fmla="*/ 5995988 w 7015163"/>
                <a:gd name="connsiteY22" fmla="*/ 1485900 h 2143125"/>
                <a:gd name="connsiteX23" fmla="*/ 6010275 w 7015163"/>
                <a:gd name="connsiteY23" fmla="*/ 1404938 h 2143125"/>
                <a:gd name="connsiteX24" fmla="*/ 6091238 w 7015163"/>
                <a:gd name="connsiteY24" fmla="*/ 1390650 h 2143125"/>
                <a:gd name="connsiteX25" fmla="*/ 6100763 w 7015163"/>
                <a:gd name="connsiteY25" fmla="*/ 1338263 h 2143125"/>
                <a:gd name="connsiteX26" fmla="*/ 6076950 w 7015163"/>
                <a:gd name="connsiteY26" fmla="*/ 1290638 h 2143125"/>
                <a:gd name="connsiteX27" fmla="*/ 6081713 w 7015163"/>
                <a:gd name="connsiteY27" fmla="*/ 1214438 h 2143125"/>
                <a:gd name="connsiteX28" fmla="*/ 6234113 w 7015163"/>
                <a:gd name="connsiteY28" fmla="*/ 1209675 h 2143125"/>
                <a:gd name="connsiteX29" fmla="*/ 6396038 w 7015163"/>
                <a:gd name="connsiteY29" fmla="*/ 1233488 h 2143125"/>
                <a:gd name="connsiteX30" fmla="*/ 6462713 w 7015163"/>
                <a:gd name="connsiteY30" fmla="*/ 1162050 h 2143125"/>
                <a:gd name="connsiteX31" fmla="*/ 6481763 w 7015163"/>
                <a:gd name="connsiteY31" fmla="*/ 1081088 h 2143125"/>
                <a:gd name="connsiteX32" fmla="*/ 6434138 w 7015163"/>
                <a:gd name="connsiteY32" fmla="*/ 976313 h 2143125"/>
                <a:gd name="connsiteX33" fmla="*/ 6405563 w 7015163"/>
                <a:gd name="connsiteY33" fmla="*/ 881063 h 2143125"/>
                <a:gd name="connsiteX34" fmla="*/ 6543675 w 7015163"/>
                <a:gd name="connsiteY34" fmla="*/ 857250 h 2143125"/>
                <a:gd name="connsiteX35" fmla="*/ 6605588 w 7015163"/>
                <a:gd name="connsiteY35" fmla="*/ 823913 h 2143125"/>
                <a:gd name="connsiteX36" fmla="*/ 6538913 w 7015163"/>
                <a:gd name="connsiteY36" fmla="*/ 671513 h 2143125"/>
                <a:gd name="connsiteX37" fmla="*/ 6443663 w 7015163"/>
                <a:gd name="connsiteY37" fmla="*/ 533400 h 2143125"/>
                <a:gd name="connsiteX38" fmla="*/ 6353175 w 7015163"/>
                <a:gd name="connsiteY38" fmla="*/ 376238 h 2143125"/>
                <a:gd name="connsiteX39" fmla="*/ 6200775 w 7015163"/>
                <a:gd name="connsiteY39" fmla="*/ 200025 h 2143125"/>
                <a:gd name="connsiteX40" fmla="*/ 6134100 w 7015163"/>
                <a:gd name="connsiteY40" fmla="*/ 80963 h 2143125"/>
                <a:gd name="connsiteX41" fmla="*/ 6229350 w 7015163"/>
                <a:gd name="connsiteY41" fmla="*/ 0 h 2143125"/>
                <a:gd name="connsiteX42" fmla="*/ 6500813 w 7015163"/>
                <a:gd name="connsiteY42" fmla="*/ 33338 h 2143125"/>
                <a:gd name="connsiteX43" fmla="*/ 7015163 w 7015163"/>
                <a:gd name="connsiteY43" fmla="*/ 1033463 h 2143125"/>
                <a:gd name="connsiteX44" fmla="*/ 6243638 w 7015163"/>
                <a:gd name="connsiteY44" fmla="*/ 1828800 h 2143125"/>
                <a:gd name="connsiteX45" fmla="*/ 5281613 w 7015163"/>
                <a:gd name="connsiteY45" fmla="*/ 1662113 h 2143125"/>
                <a:gd name="connsiteX46" fmla="*/ 4000500 w 7015163"/>
                <a:gd name="connsiteY46" fmla="*/ 538163 h 2143125"/>
                <a:gd name="connsiteX47" fmla="*/ 2762250 w 7015163"/>
                <a:gd name="connsiteY47" fmla="*/ 895350 h 2143125"/>
                <a:gd name="connsiteX48" fmla="*/ 1600200 w 7015163"/>
                <a:gd name="connsiteY48" fmla="*/ 1928813 h 2143125"/>
                <a:gd name="connsiteX49" fmla="*/ 0 w 7015163"/>
                <a:gd name="connsiteY49" fmla="*/ 2143125 h 2143125"/>
                <a:gd name="connsiteX50" fmla="*/ 0 w 7015163"/>
                <a:gd name="connsiteY50" fmla="*/ 1981200 h 2143125"/>
                <a:gd name="connsiteX51" fmla="*/ 85725 w 7015163"/>
                <a:gd name="connsiteY51" fmla="*/ 1933575 h 2143125"/>
                <a:gd name="connsiteX52" fmla="*/ 147638 w 7015163"/>
                <a:gd name="connsiteY52" fmla="*/ 1885950 h 2143125"/>
                <a:gd name="connsiteX53" fmla="*/ 261938 w 7015163"/>
                <a:gd name="connsiteY53" fmla="*/ 1866900 h 2143125"/>
                <a:gd name="connsiteX54" fmla="*/ 409575 w 7015163"/>
                <a:gd name="connsiteY54" fmla="*/ 1852613 h 2143125"/>
                <a:gd name="connsiteX55" fmla="*/ 538163 w 7015163"/>
                <a:gd name="connsiteY55" fmla="*/ 1852613 h 2143125"/>
                <a:gd name="connsiteX56" fmla="*/ 695325 w 7015163"/>
                <a:gd name="connsiteY56" fmla="*/ 1828800 h 2143125"/>
                <a:gd name="connsiteX57" fmla="*/ 842963 w 7015163"/>
                <a:gd name="connsiteY57" fmla="*/ 1809750 h 2143125"/>
                <a:gd name="connsiteX58" fmla="*/ 1057275 w 7015163"/>
                <a:gd name="connsiteY58" fmla="*/ 1747838 h 2143125"/>
                <a:gd name="connsiteX59" fmla="*/ 1195388 w 7015163"/>
                <a:gd name="connsiteY59" fmla="*/ 1690688 h 2143125"/>
                <a:gd name="connsiteX60" fmla="*/ 1323975 w 7015163"/>
                <a:gd name="connsiteY60" fmla="*/ 1647825 h 2143125"/>
                <a:gd name="connsiteX61" fmla="*/ 1404938 w 7015163"/>
                <a:gd name="connsiteY61" fmla="*/ 1619250 h 2143125"/>
                <a:gd name="connsiteX62" fmla="*/ 1566863 w 7015163"/>
                <a:gd name="connsiteY62" fmla="*/ 1576388 h 2143125"/>
                <a:gd name="connsiteX63" fmla="*/ 1714500 w 7015163"/>
                <a:gd name="connsiteY63" fmla="*/ 1500188 h 2143125"/>
                <a:gd name="connsiteX64" fmla="*/ 1871663 w 7015163"/>
                <a:gd name="connsiteY64" fmla="*/ 1414463 h 2143125"/>
                <a:gd name="connsiteX65" fmla="*/ 1995488 w 7015163"/>
                <a:gd name="connsiteY65" fmla="*/ 1319213 h 2143125"/>
                <a:gd name="connsiteX66" fmla="*/ 2147888 w 7015163"/>
                <a:gd name="connsiteY66" fmla="*/ 1228725 h 2143125"/>
                <a:gd name="connsiteX67" fmla="*/ 2257425 w 7015163"/>
                <a:gd name="connsiteY67" fmla="*/ 1114425 h 2143125"/>
                <a:gd name="connsiteX68" fmla="*/ 2352675 w 7015163"/>
                <a:gd name="connsiteY68" fmla="*/ 981075 h 2143125"/>
                <a:gd name="connsiteX69" fmla="*/ 2481263 w 7015163"/>
                <a:gd name="connsiteY69" fmla="*/ 771525 h 2143125"/>
                <a:gd name="connsiteX70" fmla="*/ 2562225 w 7015163"/>
                <a:gd name="connsiteY70" fmla="*/ 571500 h 2143125"/>
                <a:gd name="connsiteX71" fmla="*/ 2633662 w 7015163"/>
                <a:gd name="connsiteY71" fmla="*/ 404812 h 2143125"/>
                <a:gd name="connsiteX72" fmla="*/ 2693194 w 7015163"/>
                <a:gd name="connsiteY72" fmla="*/ 326231 h 2143125"/>
                <a:gd name="connsiteX73" fmla="*/ 2769394 w 7015163"/>
                <a:gd name="connsiteY73" fmla="*/ 245270 h 2143125"/>
                <a:gd name="connsiteX74" fmla="*/ 2821781 w 7015163"/>
                <a:gd name="connsiteY74" fmla="*/ 300038 h 2143125"/>
                <a:gd name="connsiteX75" fmla="*/ 2869406 w 7015163"/>
                <a:gd name="connsiteY75" fmla="*/ 180976 h 2143125"/>
                <a:gd name="connsiteX76" fmla="*/ 2931319 w 7015163"/>
                <a:gd name="connsiteY76" fmla="*/ 216694 h 2143125"/>
                <a:gd name="connsiteX77" fmla="*/ 3007520 w 7015163"/>
                <a:gd name="connsiteY77" fmla="*/ 133350 h 2143125"/>
                <a:gd name="connsiteX78" fmla="*/ 3083720 w 7015163"/>
                <a:gd name="connsiteY78" fmla="*/ 107156 h 2143125"/>
                <a:gd name="connsiteX79" fmla="*/ 3175160 w 7015163"/>
                <a:gd name="connsiteY79" fmla="*/ 155733 h 2143125"/>
                <a:gd name="connsiteX0" fmla="*/ 3181350 w 7015163"/>
                <a:gd name="connsiteY0" fmla="*/ 159545 h 2143125"/>
                <a:gd name="connsiteX1" fmla="*/ 3276600 w 7015163"/>
                <a:gd name="connsiteY1" fmla="*/ 97632 h 2143125"/>
                <a:gd name="connsiteX2" fmla="*/ 3319462 w 7015163"/>
                <a:gd name="connsiteY2" fmla="*/ 200026 h 2143125"/>
                <a:gd name="connsiteX3" fmla="*/ 3327272 w 7015163"/>
                <a:gd name="connsiteY3" fmla="*/ 150217 h 2143125"/>
                <a:gd name="connsiteX4" fmla="*/ 3376613 w 7015163"/>
                <a:gd name="connsiteY4" fmla="*/ 116682 h 2143125"/>
                <a:gd name="connsiteX5" fmla="*/ 3462337 w 7015163"/>
                <a:gd name="connsiteY5" fmla="*/ 80963 h 2143125"/>
                <a:gd name="connsiteX6" fmla="*/ 3521869 w 7015163"/>
                <a:gd name="connsiteY6" fmla="*/ 150019 h 2143125"/>
                <a:gd name="connsiteX7" fmla="*/ 3619501 w 7015163"/>
                <a:gd name="connsiteY7" fmla="*/ 38101 h 2143125"/>
                <a:gd name="connsiteX8" fmla="*/ 3669506 w 7015163"/>
                <a:gd name="connsiteY8" fmla="*/ 83344 h 2143125"/>
                <a:gd name="connsiteX9" fmla="*/ 3698081 w 7015163"/>
                <a:gd name="connsiteY9" fmla="*/ 142876 h 2143125"/>
                <a:gd name="connsiteX10" fmla="*/ 3729038 w 7015163"/>
                <a:gd name="connsiteY10" fmla="*/ 100013 h 2143125"/>
                <a:gd name="connsiteX11" fmla="*/ 3745707 w 7015163"/>
                <a:gd name="connsiteY11" fmla="*/ 28576 h 2143125"/>
                <a:gd name="connsiteX12" fmla="*/ 3857625 w 7015163"/>
                <a:gd name="connsiteY12" fmla="*/ 19050 h 2143125"/>
                <a:gd name="connsiteX13" fmla="*/ 4033838 w 7015163"/>
                <a:gd name="connsiteY13" fmla="*/ 114300 h 2143125"/>
                <a:gd name="connsiteX14" fmla="*/ 4252913 w 7015163"/>
                <a:gd name="connsiteY14" fmla="*/ 328613 h 2143125"/>
                <a:gd name="connsiteX15" fmla="*/ 4443413 w 7015163"/>
                <a:gd name="connsiteY15" fmla="*/ 566738 h 2143125"/>
                <a:gd name="connsiteX16" fmla="*/ 4648200 w 7015163"/>
                <a:gd name="connsiteY16" fmla="*/ 800100 h 2143125"/>
                <a:gd name="connsiteX17" fmla="*/ 4914900 w 7015163"/>
                <a:gd name="connsiteY17" fmla="*/ 1023938 h 2143125"/>
                <a:gd name="connsiteX18" fmla="*/ 5219700 w 7015163"/>
                <a:gd name="connsiteY18" fmla="*/ 1266825 h 2143125"/>
                <a:gd name="connsiteX19" fmla="*/ 5376863 w 7015163"/>
                <a:gd name="connsiteY19" fmla="*/ 1333500 h 2143125"/>
                <a:gd name="connsiteX20" fmla="*/ 5705475 w 7015163"/>
                <a:gd name="connsiteY20" fmla="*/ 1457325 h 2143125"/>
                <a:gd name="connsiteX21" fmla="*/ 5900738 w 7015163"/>
                <a:gd name="connsiteY21" fmla="*/ 1514475 h 2143125"/>
                <a:gd name="connsiteX22" fmla="*/ 5995988 w 7015163"/>
                <a:gd name="connsiteY22" fmla="*/ 1485900 h 2143125"/>
                <a:gd name="connsiteX23" fmla="*/ 5995988 w 7015163"/>
                <a:gd name="connsiteY23" fmla="*/ 1485900 h 2143125"/>
                <a:gd name="connsiteX24" fmla="*/ 6010275 w 7015163"/>
                <a:gd name="connsiteY24" fmla="*/ 1404938 h 2143125"/>
                <a:gd name="connsiteX25" fmla="*/ 6091238 w 7015163"/>
                <a:gd name="connsiteY25" fmla="*/ 1390650 h 2143125"/>
                <a:gd name="connsiteX26" fmla="*/ 6100763 w 7015163"/>
                <a:gd name="connsiteY26" fmla="*/ 1338263 h 2143125"/>
                <a:gd name="connsiteX27" fmla="*/ 6076950 w 7015163"/>
                <a:gd name="connsiteY27" fmla="*/ 1290638 h 2143125"/>
                <a:gd name="connsiteX28" fmla="*/ 6081713 w 7015163"/>
                <a:gd name="connsiteY28" fmla="*/ 1214438 h 2143125"/>
                <a:gd name="connsiteX29" fmla="*/ 6234113 w 7015163"/>
                <a:gd name="connsiteY29" fmla="*/ 1209675 h 2143125"/>
                <a:gd name="connsiteX30" fmla="*/ 6396038 w 7015163"/>
                <a:gd name="connsiteY30" fmla="*/ 1233488 h 2143125"/>
                <a:gd name="connsiteX31" fmla="*/ 6462713 w 7015163"/>
                <a:gd name="connsiteY31" fmla="*/ 1162050 h 2143125"/>
                <a:gd name="connsiteX32" fmla="*/ 6481763 w 7015163"/>
                <a:gd name="connsiteY32" fmla="*/ 1081088 h 2143125"/>
                <a:gd name="connsiteX33" fmla="*/ 6434138 w 7015163"/>
                <a:gd name="connsiteY33" fmla="*/ 976313 h 2143125"/>
                <a:gd name="connsiteX34" fmla="*/ 6405563 w 7015163"/>
                <a:gd name="connsiteY34" fmla="*/ 881063 h 2143125"/>
                <a:gd name="connsiteX35" fmla="*/ 6543675 w 7015163"/>
                <a:gd name="connsiteY35" fmla="*/ 857250 h 2143125"/>
                <a:gd name="connsiteX36" fmla="*/ 6605588 w 7015163"/>
                <a:gd name="connsiteY36" fmla="*/ 823913 h 2143125"/>
                <a:gd name="connsiteX37" fmla="*/ 6538913 w 7015163"/>
                <a:gd name="connsiteY37" fmla="*/ 671513 h 2143125"/>
                <a:gd name="connsiteX38" fmla="*/ 6443663 w 7015163"/>
                <a:gd name="connsiteY38" fmla="*/ 533400 h 2143125"/>
                <a:gd name="connsiteX39" fmla="*/ 6353175 w 7015163"/>
                <a:gd name="connsiteY39" fmla="*/ 376238 h 2143125"/>
                <a:gd name="connsiteX40" fmla="*/ 6200775 w 7015163"/>
                <a:gd name="connsiteY40" fmla="*/ 200025 h 2143125"/>
                <a:gd name="connsiteX41" fmla="*/ 6134100 w 7015163"/>
                <a:gd name="connsiteY41" fmla="*/ 80963 h 2143125"/>
                <a:gd name="connsiteX42" fmla="*/ 6229350 w 7015163"/>
                <a:gd name="connsiteY42" fmla="*/ 0 h 2143125"/>
                <a:gd name="connsiteX43" fmla="*/ 6500813 w 7015163"/>
                <a:gd name="connsiteY43" fmla="*/ 33338 h 2143125"/>
                <a:gd name="connsiteX44" fmla="*/ 7015163 w 7015163"/>
                <a:gd name="connsiteY44" fmla="*/ 1033463 h 2143125"/>
                <a:gd name="connsiteX45" fmla="*/ 6243638 w 7015163"/>
                <a:gd name="connsiteY45" fmla="*/ 1828800 h 2143125"/>
                <a:gd name="connsiteX46" fmla="*/ 5281613 w 7015163"/>
                <a:gd name="connsiteY46" fmla="*/ 1662113 h 2143125"/>
                <a:gd name="connsiteX47" fmla="*/ 4000500 w 7015163"/>
                <a:gd name="connsiteY47" fmla="*/ 538163 h 2143125"/>
                <a:gd name="connsiteX48" fmla="*/ 2762250 w 7015163"/>
                <a:gd name="connsiteY48" fmla="*/ 895350 h 2143125"/>
                <a:gd name="connsiteX49" fmla="*/ 1600200 w 7015163"/>
                <a:gd name="connsiteY49" fmla="*/ 1928813 h 2143125"/>
                <a:gd name="connsiteX50" fmla="*/ 0 w 7015163"/>
                <a:gd name="connsiteY50" fmla="*/ 2143125 h 2143125"/>
                <a:gd name="connsiteX51" fmla="*/ 0 w 7015163"/>
                <a:gd name="connsiteY51" fmla="*/ 1981200 h 2143125"/>
                <a:gd name="connsiteX52" fmla="*/ 85725 w 7015163"/>
                <a:gd name="connsiteY52" fmla="*/ 1933575 h 2143125"/>
                <a:gd name="connsiteX53" fmla="*/ 147638 w 7015163"/>
                <a:gd name="connsiteY53" fmla="*/ 1885950 h 2143125"/>
                <a:gd name="connsiteX54" fmla="*/ 261938 w 7015163"/>
                <a:gd name="connsiteY54" fmla="*/ 1866900 h 2143125"/>
                <a:gd name="connsiteX55" fmla="*/ 409575 w 7015163"/>
                <a:gd name="connsiteY55" fmla="*/ 1852613 h 2143125"/>
                <a:gd name="connsiteX56" fmla="*/ 538163 w 7015163"/>
                <a:gd name="connsiteY56" fmla="*/ 1852613 h 2143125"/>
                <a:gd name="connsiteX57" fmla="*/ 695325 w 7015163"/>
                <a:gd name="connsiteY57" fmla="*/ 1828800 h 2143125"/>
                <a:gd name="connsiteX58" fmla="*/ 842963 w 7015163"/>
                <a:gd name="connsiteY58" fmla="*/ 1809750 h 2143125"/>
                <a:gd name="connsiteX59" fmla="*/ 1057275 w 7015163"/>
                <a:gd name="connsiteY59" fmla="*/ 1747838 h 2143125"/>
                <a:gd name="connsiteX60" fmla="*/ 1195388 w 7015163"/>
                <a:gd name="connsiteY60" fmla="*/ 1690688 h 2143125"/>
                <a:gd name="connsiteX61" fmla="*/ 1323975 w 7015163"/>
                <a:gd name="connsiteY61" fmla="*/ 1647825 h 2143125"/>
                <a:gd name="connsiteX62" fmla="*/ 1404938 w 7015163"/>
                <a:gd name="connsiteY62" fmla="*/ 1619250 h 2143125"/>
                <a:gd name="connsiteX63" fmla="*/ 1566863 w 7015163"/>
                <a:gd name="connsiteY63" fmla="*/ 1576388 h 2143125"/>
                <a:gd name="connsiteX64" fmla="*/ 1714500 w 7015163"/>
                <a:gd name="connsiteY64" fmla="*/ 1500188 h 2143125"/>
                <a:gd name="connsiteX65" fmla="*/ 1871663 w 7015163"/>
                <a:gd name="connsiteY65" fmla="*/ 1414463 h 2143125"/>
                <a:gd name="connsiteX66" fmla="*/ 1995488 w 7015163"/>
                <a:gd name="connsiteY66" fmla="*/ 1319213 h 2143125"/>
                <a:gd name="connsiteX67" fmla="*/ 2147888 w 7015163"/>
                <a:gd name="connsiteY67" fmla="*/ 1228725 h 2143125"/>
                <a:gd name="connsiteX68" fmla="*/ 2257425 w 7015163"/>
                <a:gd name="connsiteY68" fmla="*/ 1114425 h 2143125"/>
                <a:gd name="connsiteX69" fmla="*/ 2352675 w 7015163"/>
                <a:gd name="connsiteY69" fmla="*/ 981075 h 2143125"/>
                <a:gd name="connsiteX70" fmla="*/ 2481263 w 7015163"/>
                <a:gd name="connsiteY70" fmla="*/ 771525 h 2143125"/>
                <a:gd name="connsiteX71" fmla="*/ 2562225 w 7015163"/>
                <a:gd name="connsiteY71" fmla="*/ 571500 h 2143125"/>
                <a:gd name="connsiteX72" fmla="*/ 2633662 w 7015163"/>
                <a:gd name="connsiteY72" fmla="*/ 404812 h 2143125"/>
                <a:gd name="connsiteX73" fmla="*/ 2693194 w 7015163"/>
                <a:gd name="connsiteY73" fmla="*/ 326231 h 2143125"/>
                <a:gd name="connsiteX74" fmla="*/ 2769394 w 7015163"/>
                <a:gd name="connsiteY74" fmla="*/ 245270 h 2143125"/>
                <a:gd name="connsiteX75" fmla="*/ 2821781 w 7015163"/>
                <a:gd name="connsiteY75" fmla="*/ 300038 h 2143125"/>
                <a:gd name="connsiteX76" fmla="*/ 2869406 w 7015163"/>
                <a:gd name="connsiteY76" fmla="*/ 180976 h 2143125"/>
                <a:gd name="connsiteX77" fmla="*/ 2931319 w 7015163"/>
                <a:gd name="connsiteY77" fmla="*/ 216694 h 2143125"/>
                <a:gd name="connsiteX78" fmla="*/ 3007520 w 7015163"/>
                <a:gd name="connsiteY78" fmla="*/ 133350 h 2143125"/>
                <a:gd name="connsiteX79" fmla="*/ 3083720 w 7015163"/>
                <a:gd name="connsiteY79" fmla="*/ 107156 h 2143125"/>
                <a:gd name="connsiteX80" fmla="*/ 3175160 w 7015163"/>
                <a:gd name="connsiteY80" fmla="*/ 155733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015163" h="2143125">
                  <a:moveTo>
                    <a:pt x="3181350" y="159545"/>
                  </a:moveTo>
                  <a:cubicBezTo>
                    <a:pt x="3186112" y="124620"/>
                    <a:pt x="3253581" y="90885"/>
                    <a:pt x="3276600" y="97632"/>
                  </a:cubicBezTo>
                  <a:cubicBezTo>
                    <a:pt x="3299619" y="104379"/>
                    <a:pt x="3311017" y="191262"/>
                    <a:pt x="3319462" y="200026"/>
                  </a:cubicBezTo>
                  <a:cubicBezTo>
                    <a:pt x="3327907" y="208790"/>
                    <a:pt x="3317747" y="164108"/>
                    <a:pt x="3327272" y="150217"/>
                  </a:cubicBezTo>
                  <a:cubicBezTo>
                    <a:pt x="3336797" y="136326"/>
                    <a:pt x="3354102" y="136559"/>
                    <a:pt x="3376613" y="116682"/>
                  </a:cubicBezTo>
                  <a:cubicBezTo>
                    <a:pt x="3394075" y="101601"/>
                    <a:pt x="3438128" y="75407"/>
                    <a:pt x="3462337" y="80963"/>
                  </a:cubicBezTo>
                  <a:cubicBezTo>
                    <a:pt x="3486546" y="86519"/>
                    <a:pt x="3495675" y="157163"/>
                    <a:pt x="3521869" y="150019"/>
                  </a:cubicBezTo>
                  <a:cubicBezTo>
                    <a:pt x="3548063" y="142875"/>
                    <a:pt x="3594895" y="49213"/>
                    <a:pt x="3619501" y="38101"/>
                  </a:cubicBezTo>
                  <a:cubicBezTo>
                    <a:pt x="3644107" y="26989"/>
                    <a:pt x="3656409" y="65882"/>
                    <a:pt x="3669506" y="83344"/>
                  </a:cubicBezTo>
                  <a:cubicBezTo>
                    <a:pt x="3682603" y="100806"/>
                    <a:pt x="3688159" y="140098"/>
                    <a:pt x="3698081" y="142876"/>
                  </a:cubicBezTo>
                  <a:cubicBezTo>
                    <a:pt x="3708003" y="145654"/>
                    <a:pt x="3721100" y="119063"/>
                    <a:pt x="3729038" y="100013"/>
                  </a:cubicBezTo>
                  <a:cubicBezTo>
                    <a:pt x="3736976" y="80963"/>
                    <a:pt x="3723482" y="47626"/>
                    <a:pt x="3745707" y="28576"/>
                  </a:cubicBezTo>
                  <a:cubicBezTo>
                    <a:pt x="3767138" y="15082"/>
                    <a:pt x="3809603" y="4763"/>
                    <a:pt x="3857625" y="19050"/>
                  </a:cubicBezTo>
                  <a:cubicBezTo>
                    <a:pt x="3905647" y="33337"/>
                    <a:pt x="3975100" y="82550"/>
                    <a:pt x="4033838" y="114300"/>
                  </a:cubicBezTo>
                  <a:cubicBezTo>
                    <a:pt x="4092576" y="146050"/>
                    <a:pt x="4184651" y="253207"/>
                    <a:pt x="4252913" y="328613"/>
                  </a:cubicBezTo>
                  <a:lnTo>
                    <a:pt x="4443413" y="566738"/>
                  </a:lnTo>
                  <a:cubicBezTo>
                    <a:pt x="4509294" y="645319"/>
                    <a:pt x="4559300" y="725487"/>
                    <a:pt x="4648200" y="800100"/>
                  </a:cubicBezTo>
                  <a:lnTo>
                    <a:pt x="4914900" y="1023938"/>
                  </a:lnTo>
                  <a:cubicBezTo>
                    <a:pt x="5010150" y="1101725"/>
                    <a:pt x="5167312" y="1244600"/>
                    <a:pt x="5219700" y="1266825"/>
                  </a:cubicBezTo>
                  <a:lnTo>
                    <a:pt x="5376863" y="1333500"/>
                  </a:lnTo>
                  <a:cubicBezTo>
                    <a:pt x="5457826" y="1365250"/>
                    <a:pt x="5640387" y="1438275"/>
                    <a:pt x="5705475" y="1457325"/>
                  </a:cubicBezTo>
                  <a:lnTo>
                    <a:pt x="5900738" y="1514475"/>
                  </a:lnTo>
                  <a:lnTo>
                    <a:pt x="5995988" y="1485900"/>
                  </a:lnTo>
                  <a:lnTo>
                    <a:pt x="5995988" y="1485900"/>
                  </a:lnTo>
                  <a:cubicBezTo>
                    <a:pt x="5998369" y="1472406"/>
                    <a:pt x="5994400" y="1420813"/>
                    <a:pt x="6010275" y="1404938"/>
                  </a:cubicBezTo>
                  <a:cubicBezTo>
                    <a:pt x="6026150" y="1389063"/>
                    <a:pt x="6088063" y="1408112"/>
                    <a:pt x="6091238" y="1390650"/>
                  </a:cubicBezTo>
                  <a:lnTo>
                    <a:pt x="6100763" y="1338263"/>
                  </a:lnTo>
                  <a:cubicBezTo>
                    <a:pt x="6098382" y="1321594"/>
                    <a:pt x="6075362" y="1316038"/>
                    <a:pt x="6076950" y="1290638"/>
                  </a:cubicBezTo>
                  <a:lnTo>
                    <a:pt x="6081713" y="1214438"/>
                  </a:lnTo>
                  <a:cubicBezTo>
                    <a:pt x="6107907" y="1200944"/>
                    <a:pt x="6180138" y="1201737"/>
                    <a:pt x="6234113" y="1209675"/>
                  </a:cubicBezTo>
                  <a:lnTo>
                    <a:pt x="6396038" y="1233488"/>
                  </a:lnTo>
                  <a:cubicBezTo>
                    <a:pt x="6434138" y="1225551"/>
                    <a:pt x="6456363" y="1189037"/>
                    <a:pt x="6462713" y="1162050"/>
                  </a:cubicBezTo>
                  <a:lnTo>
                    <a:pt x="6481763" y="1081088"/>
                  </a:lnTo>
                  <a:cubicBezTo>
                    <a:pt x="6477001" y="1050132"/>
                    <a:pt x="6443663" y="1008063"/>
                    <a:pt x="6434138" y="976313"/>
                  </a:cubicBezTo>
                  <a:lnTo>
                    <a:pt x="6405563" y="881063"/>
                  </a:lnTo>
                  <a:cubicBezTo>
                    <a:pt x="6396038" y="849313"/>
                    <a:pt x="6510338" y="866775"/>
                    <a:pt x="6543675" y="857250"/>
                  </a:cubicBezTo>
                  <a:cubicBezTo>
                    <a:pt x="6577013" y="847725"/>
                    <a:pt x="6627813" y="874713"/>
                    <a:pt x="6605588" y="823913"/>
                  </a:cubicBezTo>
                  <a:lnTo>
                    <a:pt x="6538913" y="671513"/>
                  </a:lnTo>
                  <a:cubicBezTo>
                    <a:pt x="6511926" y="623094"/>
                    <a:pt x="6473826" y="585787"/>
                    <a:pt x="6443663" y="533400"/>
                  </a:cubicBezTo>
                  <a:lnTo>
                    <a:pt x="6353175" y="376238"/>
                  </a:lnTo>
                  <a:cubicBezTo>
                    <a:pt x="6312694" y="320676"/>
                    <a:pt x="6237288" y="249238"/>
                    <a:pt x="6200775" y="200025"/>
                  </a:cubicBezTo>
                  <a:cubicBezTo>
                    <a:pt x="6164263" y="150813"/>
                    <a:pt x="6156325" y="120650"/>
                    <a:pt x="6134100" y="80963"/>
                  </a:cubicBezTo>
                  <a:lnTo>
                    <a:pt x="6229350" y="0"/>
                  </a:lnTo>
                  <a:lnTo>
                    <a:pt x="6500813" y="33338"/>
                  </a:lnTo>
                  <a:lnTo>
                    <a:pt x="7015163" y="1033463"/>
                  </a:lnTo>
                  <a:lnTo>
                    <a:pt x="6243638" y="1828800"/>
                  </a:lnTo>
                  <a:lnTo>
                    <a:pt x="5281613" y="1662113"/>
                  </a:lnTo>
                  <a:lnTo>
                    <a:pt x="4000500" y="538163"/>
                  </a:lnTo>
                  <a:lnTo>
                    <a:pt x="2762250" y="895350"/>
                  </a:lnTo>
                  <a:lnTo>
                    <a:pt x="1600200" y="1928813"/>
                  </a:lnTo>
                  <a:lnTo>
                    <a:pt x="0" y="2143125"/>
                  </a:lnTo>
                  <a:lnTo>
                    <a:pt x="0" y="1981200"/>
                  </a:lnTo>
                  <a:cubicBezTo>
                    <a:pt x="14288" y="1946275"/>
                    <a:pt x="61119" y="1949450"/>
                    <a:pt x="85725" y="1933575"/>
                  </a:cubicBezTo>
                  <a:cubicBezTo>
                    <a:pt x="110331" y="1917700"/>
                    <a:pt x="109538" y="1892300"/>
                    <a:pt x="147638" y="1885950"/>
                  </a:cubicBezTo>
                  <a:lnTo>
                    <a:pt x="261938" y="1866900"/>
                  </a:lnTo>
                  <a:cubicBezTo>
                    <a:pt x="305594" y="1861344"/>
                    <a:pt x="366712" y="1852613"/>
                    <a:pt x="409575" y="1852613"/>
                  </a:cubicBezTo>
                  <a:lnTo>
                    <a:pt x="538163" y="1852613"/>
                  </a:lnTo>
                  <a:cubicBezTo>
                    <a:pt x="585788" y="1848644"/>
                    <a:pt x="646112" y="1835150"/>
                    <a:pt x="695325" y="1828800"/>
                  </a:cubicBezTo>
                  <a:lnTo>
                    <a:pt x="842963" y="1809750"/>
                  </a:lnTo>
                  <a:cubicBezTo>
                    <a:pt x="903288" y="1796256"/>
                    <a:pt x="1011237" y="1766888"/>
                    <a:pt x="1057275" y="1747838"/>
                  </a:cubicBezTo>
                  <a:lnTo>
                    <a:pt x="1195388" y="1690688"/>
                  </a:lnTo>
                  <a:cubicBezTo>
                    <a:pt x="1239838" y="1674019"/>
                    <a:pt x="1296987" y="1657350"/>
                    <a:pt x="1323975" y="1647825"/>
                  </a:cubicBezTo>
                  <a:lnTo>
                    <a:pt x="1404938" y="1619250"/>
                  </a:lnTo>
                  <a:cubicBezTo>
                    <a:pt x="1445419" y="1607344"/>
                    <a:pt x="1517651" y="1601788"/>
                    <a:pt x="1566863" y="1576388"/>
                  </a:cubicBezTo>
                  <a:lnTo>
                    <a:pt x="1714500" y="1500188"/>
                  </a:lnTo>
                  <a:cubicBezTo>
                    <a:pt x="1765300" y="1473201"/>
                    <a:pt x="1830388" y="1446213"/>
                    <a:pt x="1871663" y="1414463"/>
                  </a:cubicBezTo>
                  <a:lnTo>
                    <a:pt x="1995488" y="1319213"/>
                  </a:lnTo>
                  <a:cubicBezTo>
                    <a:pt x="2041526" y="1288257"/>
                    <a:pt x="2111376" y="1266825"/>
                    <a:pt x="2147888" y="1228725"/>
                  </a:cubicBezTo>
                  <a:lnTo>
                    <a:pt x="2257425" y="1114425"/>
                  </a:lnTo>
                  <a:cubicBezTo>
                    <a:pt x="2291556" y="1073150"/>
                    <a:pt x="2309812" y="1050925"/>
                    <a:pt x="2352675" y="981075"/>
                  </a:cubicBezTo>
                  <a:lnTo>
                    <a:pt x="2481263" y="771525"/>
                  </a:lnTo>
                  <a:cubicBezTo>
                    <a:pt x="2516188" y="703262"/>
                    <a:pt x="2540000" y="609600"/>
                    <a:pt x="2562225" y="571500"/>
                  </a:cubicBezTo>
                  <a:cubicBezTo>
                    <a:pt x="2584450" y="533400"/>
                    <a:pt x="2611437" y="442912"/>
                    <a:pt x="2633662" y="404812"/>
                  </a:cubicBezTo>
                  <a:cubicBezTo>
                    <a:pt x="2656681" y="368300"/>
                    <a:pt x="2667794" y="353218"/>
                    <a:pt x="2693194" y="326231"/>
                  </a:cubicBezTo>
                  <a:lnTo>
                    <a:pt x="2769394" y="245270"/>
                  </a:lnTo>
                  <a:cubicBezTo>
                    <a:pt x="2794794" y="218283"/>
                    <a:pt x="2805112" y="310754"/>
                    <a:pt x="2821781" y="300038"/>
                  </a:cubicBezTo>
                  <a:cubicBezTo>
                    <a:pt x="2837656" y="260351"/>
                    <a:pt x="2851150" y="194867"/>
                    <a:pt x="2869406" y="180976"/>
                  </a:cubicBezTo>
                  <a:cubicBezTo>
                    <a:pt x="2887662" y="167085"/>
                    <a:pt x="2908300" y="224632"/>
                    <a:pt x="2931319" y="216694"/>
                  </a:cubicBezTo>
                  <a:cubicBezTo>
                    <a:pt x="2953941" y="221456"/>
                    <a:pt x="2982914" y="150019"/>
                    <a:pt x="3007520" y="133350"/>
                  </a:cubicBezTo>
                  <a:cubicBezTo>
                    <a:pt x="3032126" y="116681"/>
                    <a:pt x="3055145" y="88106"/>
                    <a:pt x="3083720" y="107156"/>
                  </a:cubicBezTo>
                  <a:cubicBezTo>
                    <a:pt x="3110707" y="127794"/>
                    <a:pt x="3175160" y="155733"/>
                    <a:pt x="3175160" y="155733"/>
                  </a:cubicBezTo>
                </a:path>
              </a:pathLst>
            </a:custGeom>
            <a:solidFill>
              <a:srgbClr val="56B89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114"/>
            <p:cNvSpPr/>
            <p:nvPr/>
          </p:nvSpPr>
          <p:spPr>
            <a:xfrm>
              <a:off x="1930528" y="2792196"/>
              <a:ext cx="7118350" cy="2082818"/>
            </a:xfrm>
            <a:custGeom>
              <a:avLst/>
              <a:gdLst>
                <a:gd name="connsiteX0" fmla="*/ 0 w 7118350"/>
                <a:gd name="connsiteY0" fmla="*/ 2082800 h 2082800"/>
                <a:gd name="connsiteX1" fmla="*/ 7118350 w 7118350"/>
                <a:gd name="connsiteY1" fmla="*/ 2076450 h 2082800"/>
                <a:gd name="connsiteX2" fmla="*/ 7105650 w 7118350"/>
                <a:gd name="connsiteY2" fmla="*/ 184150 h 2082800"/>
                <a:gd name="connsiteX3" fmla="*/ 6940550 w 7118350"/>
                <a:gd name="connsiteY3" fmla="*/ 190500 h 2082800"/>
                <a:gd name="connsiteX4" fmla="*/ 6819900 w 7118350"/>
                <a:gd name="connsiteY4" fmla="*/ 184150 h 2082800"/>
                <a:gd name="connsiteX5" fmla="*/ 6775450 w 7118350"/>
                <a:gd name="connsiteY5" fmla="*/ 171450 h 2082800"/>
                <a:gd name="connsiteX6" fmla="*/ 6711950 w 7118350"/>
                <a:gd name="connsiteY6" fmla="*/ 152400 h 2082800"/>
                <a:gd name="connsiteX7" fmla="*/ 6648450 w 7118350"/>
                <a:gd name="connsiteY7" fmla="*/ 139700 h 2082800"/>
                <a:gd name="connsiteX8" fmla="*/ 6553200 w 7118350"/>
                <a:gd name="connsiteY8" fmla="*/ 146050 h 2082800"/>
                <a:gd name="connsiteX9" fmla="*/ 6470650 w 7118350"/>
                <a:gd name="connsiteY9" fmla="*/ 120650 h 2082800"/>
                <a:gd name="connsiteX10" fmla="*/ 6400800 w 7118350"/>
                <a:gd name="connsiteY10" fmla="*/ 82550 h 2082800"/>
                <a:gd name="connsiteX11" fmla="*/ 6343650 w 7118350"/>
                <a:gd name="connsiteY11" fmla="*/ 38100 h 2082800"/>
                <a:gd name="connsiteX12" fmla="*/ 6273800 w 7118350"/>
                <a:gd name="connsiteY12" fmla="*/ 38100 h 2082800"/>
                <a:gd name="connsiteX13" fmla="*/ 6223000 w 7118350"/>
                <a:gd name="connsiteY13" fmla="*/ 63500 h 2082800"/>
                <a:gd name="connsiteX14" fmla="*/ 6191250 w 7118350"/>
                <a:gd name="connsiteY14" fmla="*/ 44450 h 2082800"/>
                <a:gd name="connsiteX15" fmla="*/ 6146800 w 7118350"/>
                <a:gd name="connsiteY15" fmla="*/ 31750 h 2082800"/>
                <a:gd name="connsiteX16" fmla="*/ 6102350 w 7118350"/>
                <a:gd name="connsiteY16" fmla="*/ 76200 h 2082800"/>
                <a:gd name="connsiteX17" fmla="*/ 6064250 w 7118350"/>
                <a:gd name="connsiteY17" fmla="*/ 57150 h 2082800"/>
                <a:gd name="connsiteX18" fmla="*/ 5981700 w 7118350"/>
                <a:gd name="connsiteY18" fmla="*/ 0 h 2082800"/>
                <a:gd name="connsiteX19" fmla="*/ 5873750 w 7118350"/>
                <a:gd name="connsiteY19" fmla="*/ 63500 h 2082800"/>
                <a:gd name="connsiteX20" fmla="*/ 4806950 w 7118350"/>
                <a:gd name="connsiteY20" fmla="*/ 1778000 h 2082800"/>
                <a:gd name="connsiteX21" fmla="*/ 3575050 w 7118350"/>
                <a:gd name="connsiteY21" fmla="*/ 1447800 h 2082800"/>
                <a:gd name="connsiteX22" fmla="*/ 2451100 w 7118350"/>
                <a:gd name="connsiteY22" fmla="*/ 584200 h 2082800"/>
                <a:gd name="connsiteX23" fmla="*/ 1593850 w 7118350"/>
                <a:gd name="connsiteY23" fmla="*/ 787400 h 2082800"/>
                <a:gd name="connsiteX24" fmla="*/ 190500 w 7118350"/>
                <a:gd name="connsiteY24" fmla="*/ 1746250 h 2082800"/>
                <a:gd name="connsiteX25" fmla="*/ 0 w 7118350"/>
                <a:gd name="connsiteY25" fmla="*/ 2082800 h 2082800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593850 w 7118350"/>
                <a:gd name="connsiteY23" fmla="*/ 787418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51100 w 7118350"/>
                <a:gd name="connsiteY22" fmla="*/ 584218 h 2082818"/>
                <a:gd name="connsiteX23" fmla="*/ 1686719 w 7118350"/>
                <a:gd name="connsiteY23" fmla="*/ 696931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93963 w 7118350"/>
                <a:gd name="connsiteY22" fmla="*/ 522305 h 2082818"/>
                <a:gd name="connsiteX23" fmla="*/ 1686719 w 7118350"/>
                <a:gd name="connsiteY23" fmla="*/ 696931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  <a:gd name="connsiteX0" fmla="*/ 0 w 7118350"/>
                <a:gd name="connsiteY0" fmla="*/ 2082818 h 2082818"/>
                <a:gd name="connsiteX1" fmla="*/ 7118350 w 7118350"/>
                <a:gd name="connsiteY1" fmla="*/ 2076468 h 2082818"/>
                <a:gd name="connsiteX2" fmla="*/ 7105650 w 7118350"/>
                <a:gd name="connsiteY2" fmla="*/ 184168 h 2082818"/>
                <a:gd name="connsiteX3" fmla="*/ 6940550 w 7118350"/>
                <a:gd name="connsiteY3" fmla="*/ 190518 h 2082818"/>
                <a:gd name="connsiteX4" fmla="*/ 6819900 w 7118350"/>
                <a:gd name="connsiteY4" fmla="*/ 184168 h 2082818"/>
                <a:gd name="connsiteX5" fmla="*/ 6775450 w 7118350"/>
                <a:gd name="connsiteY5" fmla="*/ 171468 h 2082818"/>
                <a:gd name="connsiteX6" fmla="*/ 6711950 w 7118350"/>
                <a:gd name="connsiteY6" fmla="*/ 152418 h 2082818"/>
                <a:gd name="connsiteX7" fmla="*/ 6648450 w 7118350"/>
                <a:gd name="connsiteY7" fmla="*/ 139718 h 2082818"/>
                <a:gd name="connsiteX8" fmla="*/ 6553200 w 7118350"/>
                <a:gd name="connsiteY8" fmla="*/ 146068 h 2082818"/>
                <a:gd name="connsiteX9" fmla="*/ 6470650 w 7118350"/>
                <a:gd name="connsiteY9" fmla="*/ 120668 h 2082818"/>
                <a:gd name="connsiteX10" fmla="*/ 6400800 w 7118350"/>
                <a:gd name="connsiteY10" fmla="*/ 82568 h 2082818"/>
                <a:gd name="connsiteX11" fmla="*/ 6343650 w 7118350"/>
                <a:gd name="connsiteY11" fmla="*/ 38118 h 2082818"/>
                <a:gd name="connsiteX12" fmla="*/ 6273800 w 7118350"/>
                <a:gd name="connsiteY12" fmla="*/ 38118 h 2082818"/>
                <a:gd name="connsiteX13" fmla="*/ 6223000 w 7118350"/>
                <a:gd name="connsiteY13" fmla="*/ 63518 h 2082818"/>
                <a:gd name="connsiteX14" fmla="*/ 6191250 w 7118350"/>
                <a:gd name="connsiteY14" fmla="*/ 44468 h 2082818"/>
                <a:gd name="connsiteX15" fmla="*/ 6146800 w 7118350"/>
                <a:gd name="connsiteY15" fmla="*/ 31768 h 2082818"/>
                <a:gd name="connsiteX16" fmla="*/ 6102350 w 7118350"/>
                <a:gd name="connsiteY16" fmla="*/ 76218 h 2082818"/>
                <a:gd name="connsiteX17" fmla="*/ 6064250 w 7118350"/>
                <a:gd name="connsiteY17" fmla="*/ 57168 h 2082818"/>
                <a:gd name="connsiteX18" fmla="*/ 5981700 w 7118350"/>
                <a:gd name="connsiteY18" fmla="*/ 18 h 2082818"/>
                <a:gd name="connsiteX19" fmla="*/ 5873750 w 7118350"/>
                <a:gd name="connsiteY19" fmla="*/ 63518 h 2082818"/>
                <a:gd name="connsiteX20" fmla="*/ 4806950 w 7118350"/>
                <a:gd name="connsiteY20" fmla="*/ 1778018 h 2082818"/>
                <a:gd name="connsiteX21" fmla="*/ 3575050 w 7118350"/>
                <a:gd name="connsiteY21" fmla="*/ 1447818 h 2082818"/>
                <a:gd name="connsiteX22" fmla="*/ 2493963 w 7118350"/>
                <a:gd name="connsiteY22" fmla="*/ 522305 h 2082818"/>
                <a:gd name="connsiteX23" fmla="*/ 1777206 w 7118350"/>
                <a:gd name="connsiteY23" fmla="*/ 620731 h 2082818"/>
                <a:gd name="connsiteX24" fmla="*/ 190500 w 7118350"/>
                <a:gd name="connsiteY24" fmla="*/ 1746268 h 2082818"/>
                <a:gd name="connsiteX25" fmla="*/ 0 w 7118350"/>
                <a:gd name="connsiteY25" fmla="*/ 2082818 h 208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118350" h="2082818">
                  <a:moveTo>
                    <a:pt x="0" y="2082818"/>
                  </a:moveTo>
                  <a:lnTo>
                    <a:pt x="7118350" y="2076468"/>
                  </a:lnTo>
                  <a:cubicBezTo>
                    <a:pt x="7114117" y="1445701"/>
                    <a:pt x="7109883" y="814935"/>
                    <a:pt x="7105650" y="184168"/>
                  </a:cubicBezTo>
                  <a:lnTo>
                    <a:pt x="6940550" y="190518"/>
                  </a:lnTo>
                  <a:cubicBezTo>
                    <a:pt x="6885517" y="192635"/>
                    <a:pt x="6847417" y="187343"/>
                    <a:pt x="6819900" y="184168"/>
                  </a:cubicBezTo>
                  <a:cubicBezTo>
                    <a:pt x="6792383" y="180993"/>
                    <a:pt x="6793442" y="176760"/>
                    <a:pt x="6775450" y="171468"/>
                  </a:cubicBezTo>
                  <a:cubicBezTo>
                    <a:pt x="6757458" y="166176"/>
                    <a:pt x="6733116" y="157710"/>
                    <a:pt x="6711950" y="152418"/>
                  </a:cubicBezTo>
                  <a:cubicBezTo>
                    <a:pt x="6690784" y="147126"/>
                    <a:pt x="6674908" y="140776"/>
                    <a:pt x="6648450" y="139718"/>
                  </a:cubicBezTo>
                  <a:cubicBezTo>
                    <a:pt x="6621992" y="138660"/>
                    <a:pt x="6582833" y="149243"/>
                    <a:pt x="6553200" y="146068"/>
                  </a:cubicBezTo>
                  <a:cubicBezTo>
                    <a:pt x="6523567" y="142893"/>
                    <a:pt x="6496050" y="131251"/>
                    <a:pt x="6470650" y="120668"/>
                  </a:cubicBezTo>
                  <a:cubicBezTo>
                    <a:pt x="6445250" y="110085"/>
                    <a:pt x="6421967" y="96326"/>
                    <a:pt x="6400800" y="82568"/>
                  </a:cubicBezTo>
                  <a:cubicBezTo>
                    <a:pt x="6379633" y="68810"/>
                    <a:pt x="6364817" y="45526"/>
                    <a:pt x="6343650" y="38118"/>
                  </a:cubicBezTo>
                  <a:cubicBezTo>
                    <a:pt x="6322483" y="30710"/>
                    <a:pt x="6293908" y="33885"/>
                    <a:pt x="6273800" y="38118"/>
                  </a:cubicBezTo>
                  <a:cubicBezTo>
                    <a:pt x="6253692" y="42351"/>
                    <a:pt x="6236758" y="62460"/>
                    <a:pt x="6223000" y="63518"/>
                  </a:cubicBezTo>
                  <a:cubicBezTo>
                    <a:pt x="6209242" y="64576"/>
                    <a:pt x="6203950" y="49760"/>
                    <a:pt x="6191250" y="44468"/>
                  </a:cubicBezTo>
                  <a:cubicBezTo>
                    <a:pt x="6178550" y="39176"/>
                    <a:pt x="6161617" y="26476"/>
                    <a:pt x="6146800" y="31768"/>
                  </a:cubicBezTo>
                  <a:cubicBezTo>
                    <a:pt x="6131983" y="37060"/>
                    <a:pt x="6116108" y="71985"/>
                    <a:pt x="6102350" y="76218"/>
                  </a:cubicBezTo>
                  <a:cubicBezTo>
                    <a:pt x="6088592" y="80451"/>
                    <a:pt x="6084358" y="69868"/>
                    <a:pt x="6064250" y="57168"/>
                  </a:cubicBezTo>
                  <a:cubicBezTo>
                    <a:pt x="6044142" y="44468"/>
                    <a:pt x="6013450" y="-1040"/>
                    <a:pt x="5981700" y="18"/>
                  </a:cubicBezTo>
                  <a:lnTo>
                    <a:pt x="5873750" y="63518"/>
                  </a:lnTo>
                  <a:lnTo>
                    <a:pt x="4806950" y="1778018"/>
                  </a:lnTo>
                  <a:lnTo>
                    <a:pt x="3575050" y="1447818"/>
                  </a:lnTo>
                  <a:lnTo>
                    <a:pt x="2493963" y="522305"/>
                  </a:lnTo>
                  <a:lnTo>
                    <a:pt x="1777206" y="620731"/>
                  </a:lnTo>
                  <a:lnTo>
                    <a:pt x="190500" y="1746268"/>
                  </a:lnTo>
                  <a:lnTo>
                    <a:pt x="0" y="2082818"/>
                  </a:lnTo>
                  <a:close/>
                </a:path>
              </a:pathLst>
            </a:cu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468441" y="2466776"/>
              <a:ext cx="6972300" cy="2185988"/>
            </a:xfrm>
            <a:custGeom>
              <a:avLst/>
              <a:gdLst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71762 w 6972300"/>
                <a:gd name="connsiteY21" fmla="*/ 500062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48100 w 6972300"/>
                <a:gd name="connsiteY37" fmla="*/ 85725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771775 w 6972300"/>
                <a:gd name="connsiteY23" fmla="*/ 433387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819400 w 6972300"/>
                <a:gd name="connsiteY23" fmla="*/ 366712 h 2138362"/>
                <a:gd name="connsiteX24" fmla="*/ 2809875 w 6972300"/>
                <a:gd name="connsiteY24" fmla="*/ 485775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819400 w 6972300"/>
                <a:gd name="connsiteY23" fmla="*/ 366712 h 2138362"/>
                <a:gd name="connsiteX24" fmla="*/ 2897982 w 6972300"/>
                <a:gd name="connsiteY24" fmla="*/ 300037 h 2138362"/>
                <a:gd name="connsiteX25" fmla="*/ 2881312 w 6972300"/>
                <a:gd name="connsiteY25" fmla="*/ 471487 h 2138362"/>
                <a:gd name="connsiteX26" fmla="*/ 3000375 w 6972300"/>
                <a:gd name="connsiteY26" fmla="*/ 328612 h 2138362"/>
                <a:gd name="connsiteX27" fmla="*/ 3076575 w 6972300"/>
                <a:gd name="connsiteY27" fmla="*/ 214312 h 2138362"/>
                <a:gd name="connsiteX28" fmla="*/ 3171825 w 6972300"/>
                <a:gd name="connsiteY28" fmla="*/ 342900 h 2138362"/>
                <a:gd name="connsiteX29" fmla="*/ 3252787 w 6972300"/>
                <a:gd name="connsiteY29" fmla="*/ 414337 h 2138362"/>
                <a:gd name="connsiteX30" fmla="*/ 3295650 w 6972300"/>
                <a:gd name="connsiteY30" fmla="*/ 347662 h 2138362"/>
                <a:gd name="connsiteX31" fmla="*/ 3409950 w 6972300"/>
                <a:gd name="connsiteY31" fmla="*/ 223837 h 2138362"/>
                <a:gd name="connsiteX32" fmla="*/ 3457575 w 6972300"/>
                <a:gd name="connsiteY32" fmla="*/ 223837 h 2138362"/>
                <a:gd name="connsiteX33" fmla="*/ 3548062 w 6972300"/>
                <a:gd name="connsiteY33" fmla="*/ 395287 h 2138362"/>
                <a:gd name="connsiteX34" fmla="*/ 3619500 w 6972300"/>
                <a:gd name="connsiteY34" fmla="*/ 447675 h 2138362"/>
                <a:gd name="connsiteX35" fmla="*/ 3695700 w 6972300"/>
                <a:gd name="connsiteY35" fmla="*/ 309562 h 2138362"/>
                <a:gd name="connsiteX36" fmla="*/ 3757612 w 6972300"/>
                <a:gd name="connsiteY36" fmla="*/ 152400 h 2138362"/>
                <a:gd name="connsiteX37" fmla="*/ 3867150 w 6972300"/>
                <a:gd name="connsiteY37" fmla="*/ 76200 h 2138362"/>
                <a:gd name="connsiteX38" fmla="*/ 3971925 w 6972300"/>
                <a:gd name="connsiteY38" fmla="*/ 109537 h 2138362"/>
                <a:gd name="connsiteX39" fmla="*/ 4186237 w 6972300"/>
                <a:gd name="connsiteY39" fmla="*/ 300037 h 2138362"/>
                <a:gd name="connsiteX40" fmla="*/ 4419600 w 6972300"/>
                <a:gd name="connsiteY40" fmla="*/ 557212 h 2138362"/>
                <a:gd name="connsiteX41" fmla="*/ 4552950 w 6972300"/>
                <a:gd name="connsiteY41" fmla="*/ 728662 h 2138362"/>
                <a:gd name="connsiteX42" fmla="*/ 4724400 w 6972300"/>
                <a:gd name="connsiteY42" fmla="*/ 876300 h 2138362"/>
                <a:gd name="connsiteX43" fmla="*/ 4938712 w 6972300"/>
                <a:gd name="connsiteY43" fmla="*/ 1047750 h 2138362"/>
                <a:gd name="connsiteX44" fmla="*/ 5124450 w 6972300"/>
                <a:gd name="connsiteY44" fmla="*/ 1209675 h 2138362"/>
                <a:gd name="connsiteX45" fmla="*/ 5457825 w 6972300"/>
                <a:gd name="connsiteY45" fmla="*/ 1395412 h 2138362"/>
                <a:gd name="connsiteX46" fmla="*/ 5729287 w 6972300"/>
                <a:gd name="connsiteY46" fmla="*/ 1481137 h 2138362"/>
                <a:gd name="connsiteX47" fmla="*/ 5934075 w 6972300"/>
                <a:gd name="connsiteY47" fmla="*/ 1557337 h 2138362"/>
                <a:gd name="connsiteX48" fmla="*/ 6034087 w 6972300"/>
                <a:gd name="connsiteY48" fmla="*/ 1543050 h 2138362"/>
                <a:gd name="connsiteX49" fmla="*/ 6105525 w 6972300"/>
                <a:gd name="connsiteY49" fmla="*/ 1476375 h 2138362"/>
                <a:gd name="connsiteX50" fmla="*/ 6115050 w 6972300"/>
                <a:gd name="connsiteY50" fmla="*/ 1428750 h 2138362"/>
                <a:gd name="connsiteX51" fmla="*/ 6172200 w 6972300"/>
                <a:gd name="connsiteY51" fmla="*/ 1385887 h 2138362"/>
                <a:gd name="connsiteX52" fmla="*/ 6215062 w 6972300"/>
                <a:gd name="connsiteY52" fmla="*/ 1323975 h 2138362"/>
                <a:gd name="connsiteX53" fmla="*/ 6205537 w 6972300"/>
                <a:gd name="connsiteY53" fmla="*/ 1262062 h 2138362"/>
                <a:gd name="connsiteX54" fmla="*/ 6276975 w 6972300"/>
                <a:gd name="connsiteY54" fmla="*/ 1219200 h 2138362"/>
                <a:gd name="connsiteX55" fmla="*/ 6429375 w 6972300"/>
                <a:gd name="connsiteY55" fmla="*/ 1233487 h 2138362"/>
                <a:gd name="connsiteX56" fmla="*/ 6496050 w 6972300"/>
                <a:gd name="connsiteY56" fmla="*/ 1233487 h 2138362"/>
                <a:gd name="connsiteX57" fmla="*/ 6529387 w 6972300"/>
                <a:gd name="connsiteY57" fmla="*/ 1176337 h 2138362"/>
                <a:gd name="connsiteX58" fmla="*/ 6543675 w 6972300"/>
                <a:gd name="connsiteY58" fmla="*/ 1100137 h 2138362"/>
                <a:gd name="connsiteX59" fmla="*/ 6577012 w 6972300"/>
                <a:gd name="connsiteY59" fmla="*/ 1081087 h 2138362"/>
                <a:gd name="connsiteX60" fmla="*/ 6567487 w 6972300"/>
                <a:gd name="connsiteY60" fmla="*/ 995362 h 2138362"/>
                <a:gd name="connsiteX61" fmla="*/ 6515100 w 6972300"/>
                <a:gd name="connsiteY61" fmla="*/ 900112 h 2138362"/>
                <a:gd name="connsiteX62" fmla="*/ 6624637 w 6972300"/>
                <a:gd name="connsiteY62" fmla="*/ 885825 h 2138362"/>
                <a:gd name="connsiteX63" fmla="*/ 6696075 w 6972300"/>
                <a:gd name="connsiteY63" fmla="*/ 842962 h 2138362"/>
                <a:gd name="connsiteX64" fmla="*/ 6657975 w 6972300"/>
                <a:gd name="connsiteY64" fmla="*/ 685800 h 2138362"/>
                <a:gd name="connsiteX65" fmla="*/ 6538912 w 6972300"/>
                <a:gd name="connsiteY65" fmla="*/ 523875 h 2138362"/>
                <a:gd name="connsiteX66" fmla="*/ 6453187 w 6972300"/>
                <a:gd name="connsiteY66" fmla="*/ 347662 h 2138362"/>
                <a:gd name="connsiteX67" fmla="*/ 6334125 w 6972300"/>
                <a:gd name="connsiteY67" fmla="*/ 171450 h 2138362"/>
                <a:gd name="connsiteX68" fmla="*/ 6238875 w 6972300"/>
                <a:gd name="connsiteY68" fmla="*/ 57150 h 2138362"/>
                <a:gd name="connsiteX69" fmla="*/ 6196012 w 6972300"/>
                <a:gd name="connsiteY69" fmla="*/ 0 h 2138362"/>
                <a:gd name="connsiteX70" fmla="*/ 6543675 w 6972300"/>
                <a:gd name="connsiteY70" fmla="*/ 14287 h 2138362"/>
                <a:gd name="connsiteX71" fmla="*/ 6972300 w 6972300"/>
                <a:gd name="connsiteY71" fmla="*/ 804862 h 2138362"/>
                <a:gd name="connsiteX72" fmla="*/ 6410325 w 6972300"/>
                <a:gd name="connsiteY72" fmla="*/ 1609725 h 2138362"/>
                <a:gd name="connsiteX73" fmla="*/ 5638800 w 6972300"/>
                <a:gd name="connsiteY73" fmla="*/ 1652587 h 2138362"/>
                <a:gd name="connsiteX74" fmla="*/ 4257675 w 6972300"/>
                <a:gd name="connsiteY74" fmla="*/ 904875 h 2138362"/>
                <a:gd name="connsiteX75" fmla="*/ 3033712 w 6972300"/>
                <a:gd name="connsiteY75" fmla="*/ 762000 h 2138362"/>
                <a:gd name="connsiteX76" fmla="*/ 1995487 w 6972300"/>
                <a:gd name="connsiteY76" fmla="*/ 1524000 h 2138362"/>
                <a:gd name="connsiteX77" fmla="*/ 895350 w 6972300"/>
                <a:gd name="connsiteY77" fmla="*/ 2081212 h 2138362"/>
                <a:gd name="connsiteX78" fmla="*/ 209550 w 6972300"/>
                <a:gd name="connsiteY78" fmla="*/ 2138362 h 2138362"/>
                <a:gd name="connsiteX79" fmla="*/ 0 w 6972300"/>
                <a:gd name="connsiteY79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819400 w 6972300"/>
                <a:gd name="connsiteY23" fmla="*/ 366712 h 2138362"/>
                <a:gd name="connsiteX24" fmla="*/ 2897982 w 6972300"/>
                <a:gd name="connsiteY24" fmla="*/ 300037 h 2138362"/>
                <a:gd name="connsiteX25" fmla="*/ 3000375 w 6972300"/>
                <a:gd name="connsiteY25" fmla="*/ 328612 h 2138362"/>
                <a:gd name="connsiteX26" fmla="*/ 3076575 w 6972300"/>
                <a:gd name="connsiteY26" fmla="*/ 214312 h 2138362"/>
                <a:gd name="connsiteX27" fmla="*/ 3171825 w 6972300"/>
                <a:gd name="connsiteY27" fmla="*/ 342900 h 2138362"/>
                <a:gd name="connsiteX28" fmla="*/ 3252787 w 6972300"/>
                <a:gd name="connsiteY28" fmla="*/ 414337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819400 w 6972300"/>
                <a:gd name="connsiteY23" fmla="*/ 366712 h 2138362"/>
                <a:gd name="connsiteX24" fmla="*/ 2897982 w 6972300"/>
                <a:gd name="connsiteY24" fmla="*/ 3000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71825 w 6972300"/>
                <a:gd name="connsiteY27" fmla="*/ 342900 h 2138362"/>
                <a:gd name="connsiteX28" fmla="*/ 3252787 w 6972300"/>
                <a:gd name="connsiteY28" fmla="*/ 414337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33675 w 6972300"/>
                <a:gd name="connsiteY22" fmla="*/ 381000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71825 w 6972300"/>
                <a:gd name="connsiteY27" fmla="*/ 342900 h 2138362"/>
                <a:gd name="connsiteX28" fmla="*/ 3252787 w 6972300"/>
                <a:gd name="connsiteY28" fmla="*/ 414337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71825 w 6972300"/>
                <a:gd name="connsiteY27" fmla="*/ 342900 h 2138362"/>
                <a:gd name="connsiteX28" fmla="*/ 3252787 w 6972300"/>
                <a:gd name="connsiteY28" fmla="*/ 414337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52787 w 6972300"/>
                <a:gd name="connsiteY28" fmla="*/ 414337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295650 w 6972300"/>
                <a:gd name="connsiteY29" fmla="*/ 347662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48062 w 6972300"/>
                <a:gd name="connsiteY32" fmla="*/ 395287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09950 w 6972300"/>
                <a:gd name="connsiteY30" fmla="*/ 22383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19500 w 6972300"/>
                <a:gd name="connsiteY33" fmla="*/ 447675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5700 w 6972300"/>
                <a:gd name="connsiteY34" fmla="*/ 309562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76575 w 6972300"/>
                <a:gd name="connsiteY26" fmla="*/ 214312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55106 w 6972300"/>
                <a:gd name="connsiteY22" fmla="*/ 352425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86100 w 6972300"/>
                <a:gd name="connsiteY26" fmla="*/ 166687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19400 w 6972300"/>
                <a:gd name="connsiteY23" fmla="*/ 366712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86100 w 6972300"/>
                <a:gd name="connsiteY26" fmla="*/ 166687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9888 w 6972300"/>
                <a:gd name="connsiteY24" fmla="*/ 261937 h 2138362"/>
                <a:gd name="connsiteX25" fmla="*/ 2983706 w 6972300"/>
                <a:gd name="connsiteY25" fmla="*/ 271462 h 2138362"/>
                <a:gd name="connsiteX26" fmla="*/ 3086100 w 6972300"/>
                <a:gd name="connsiteY26" fmla="*/ 166687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83706 w 6972300"/>
                <a:gd name="connsiteY25" fmla="*/ 271462 h 2138362"/>
                <a:gd name="connsiteX26" fmla="*/ 3086100 w 6972300"/>
                <a:gd name="connsiteY26" fmla="*/ 166687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6100 w 6972300"/>
                <a:gd name="connsiteY26" fmla="*/ 166687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88494 w 6972300"/>
                <a:gd name="connsiteY27" fmla="*/ 2143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7075 w 6972300"/>
                <a:gd name="connsiteY28" fmla="*/ 178593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24225 w 6972300"/>
                <a:gd name="connsiteY29" fmla="*/ 247649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40907 w 6972300"/>
                <a:gd name="connsiteY30" fmla="*/ 166687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57575 w 6972300"/>
                <a:gd name="connsiteY31" fmla="*/ 223837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90912 w 6972300"/>
                <a:gd name="connsiteY31" fmla="*/ 200025 h 2138362"/>
                <a:gd name="connsiteX32" fmla="*/ 3595687 w 6972300"/>
                <a:gd name="connsiteY32" fmla="*/ 171450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90912 w 6972300"/>
                <a:gd name="connsiteY31" fmla="*/ 200025 h 2138362"/>
                <a:gd name="connsiteX32" fmla="*/ 3626643 w 6972300"/>
                <a:gd name="connsiteY32" fmla="*/ 111919 h 2138362"/>
                <a:gd name="connsiteX33" fmla="*/ 3648075 w 6972300"/>
                <a:gd name="connsiteY33" fmla="*/ 2643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90912 w 6972300"/>
                <a:gd name="connsiteY31" fmla="*/ 200025 h 2138362"/>
                <a:gd name="connsiteX32" fmla="*/ 3626643 w 6972300"/>
                <a:gd name="connsiteY32" fmla="*/ 111919 h 2138362"/>
                <a:gd name="connsiteX33" fmla="*/ 3683794 w 6972300"/>
                <a:gd name="connsiteY33" fmla="*/ 226219 h 2138362"/>
                <a:gd name="connsiteX34" fmla="*/ 3690938 w 6972300"/>
                <a:gd name="connsiteY34" fmla="*/ 288131 h 2138362"/>
                <a:gd name="connsiteX35" fmla="*/ 3757612 w 6972300"/>
                <a:gd name="connsiteY35" fmla="*/ 152400 h 2138362"/>
                <a:gd name="connsiteX36" fmla="*/ 3867150 w 6972300"/>
                <a:gd name="connsiteY36" fmla="*/ 76200 h 2138362"/>
                <a:gd name="connsiteX37" fmla="*/ 3971925 w 6972300"/>
                <a:gd name="connsiteY37" fmla="*/ 109537 h 2138362"/>
                <a:gd name="connsiteX38" fmla="*/ 4186237 w 6972300"/>
                <a:gd name="connsiteY38" fmla="*/ 300037 h 2138362"/>
                <a:gd name="connsiteX39" fmla="*/ 4419600 w 6972300"/>
                <a:gd name="connsiteY39" fmla="*/ 557212 h 2138362"/>
                <a:gd name="connsiteX40" fmla="*/ 4552950 w 6972300"/>
                <a:gd name="connsiteY40" fmla="*/ 728662 h 2138362"/>
                <a:gd name="connsiteX41" fmla="*/ 4724400 w 6972300"/>
                <a:gd name="connsiteY41" fmla="*/ 876300 h 2138362"/>
                <a:gd name="connsiteX42" fmla="*/ 4938712 w 6972300"/>
                <a:gd name="connsiteY42" fmla="*/ 1047750 h 2138362"/>
                <a:gd name="connsiteX43" fmla="*/ 5124450 w 6972300"/>
                <a:gd name="connsiteY43" fmla="*/ 1209675 h 2138362"/>
                <a:gd name="connsiteX44" fmla="*/ 5457825 w 6972300"/>
                <a:gd name="connsiteY44" fmla="*/ 1395412 h 2138362"/>
                <a:gd name="connsiteX45" fmla="*/ 5729287 w 6972300"/>
                <a:gd name="connsiteY45" fmla="*/ 1481137 h 2138362"/>
                <a:gd name="connsiteX46" fmla="*/ 5934075 w 6972300"/>
                <a:gd name="connsiteY46" fmla="*/ 1557337 h 2138362"/>
                <a:gd name="connsiteX47" fmla="*/ 6034087 w 6972300"/>
                <a:gd name="connsiteY47" fmla="*/ 1543050 h 2138362"/>
                <a:gd name="connsiteX48" fmla="*/ 6105525 w 6972300"/>
                <a:gd name="connsiteY48" fmla="*/ 1476375 h 2138362"/>
                <a:gd name="connsiteX49" fmla="*/ 6115050 w 6972300"/>
                <a:gd name="connsiteY49" fmla="*/ 1428750 h 2138362"/>
                <a:gd name="connsiteX50" fmla="*/ 6172200 w 6972300"/>
                <a:gd name="connsiteY50" fmla="*/ 1385887 h 2138362"/>
                <a:gd name="connsiteX51" fmla="*/ 6215062 w 6972300"/>
                <a:gd name="connsiteY51" fmla="*/ 1323975 h 2138362"/>
                <a:gd name="connsiteX52" fmla="*/ 6205537 w 6972300"/>
                <a:gd name="connsiteY52" fmla="*/ 1262062 h 2138362"/>
                <a:gd name="connsiteX53" fmla="*/ 6276975 w 6972300"/>
                <a:gd name="connsiteY53" fmla="*/ 1219200 h 2138362"/>
                <a:gd name="connsiteX54" fmla="*/ 6429375 w 6972300"/>
                <a:gd name="connsiteY54" fmla="*/ 1233487 h 2138362"/>
                <a:gd name="connsiteX55" fmla="*/ 6496050 w 6972300"/>
                <a:gd name="connsiteY55" fmla="*/ 1233487 h 2138362"/>
                <a:gd name="connsiteX56" fmla="*/ 6529387 w 6972300"/>
                <a:gd name="connsiteY56" fmla="*/ 1176337 h 2138362"/>
                <a:gd name="connsiteX57" fmla="*/ 6543675 w 6972300"/>
                <a:gd name="connsiteY57" fmla="*/ 1100137 h 2138362"/>
                <a:gd name="connsiteX58" fmla="*/ 6577012 w 6972300"/>
                <a:gd name="connsiteY58" fmla="*/ 1081087 h 2138362"/>
                <a:gd name="connsiteX59" fmla="*/ 6567487 w 6972300"/>
                <a:gd name="connsiteY59" fmla="*/ 995362 h 2138362"/>
                <a:gd name="connsiteX60" fmla="*/ 6515100 w 6972300"/>
                <a:gd name="connsiteY60" fmla="*/ 900112 h 2138362"/>
                <a:gd name="connsiteX61" fmla="*/ 6624637 w 6972300"/>
                <a:gd name="connsiteY61" fmla="*/ 885825 h 2138362"/>
                <a:gd name="connsiteX62" fmla="*/ 6696075 w 6972300"/>
                <a:gd name="connsiteY62" fmla="*/ 842962 h 2138362"/>
                <a:gd name="connsiteX63" fmla="*/ 6657975 w 6972300"/>
                <a:gd name="connsiteY63" fmla="*/ 685800 h 2138362"/>
                <a:gd name="connsiteX64" fmla="*/ 6538912 w 6972300"/>
                <a:gd name="connsiteY64" fmla="*/ 523875 h 2138362"/>
                <a:gd name="connsiteX65" fmla="*/ 6453187 w 6972300"/>
                <a:gd name="connsiteY65" fmla="*/ 347662 h 2138362"/>
                <a:gd name="connsiteX66" fmla="*/ 6334125 w 6972300"/>
                <a:gd name="connsiteY66" fmla="*/ 171450 h 2138362"/>
                <a:gd name="connsiteX67" fmla="*/ 6238875 w 6972300"/>
                <a:gd name="connsiteY67" fmla="*/ 57150 h 2138362"/>
                <a:gd name="connsiteX68" fmla="*/ 6196012 w 6972300"/>
                <a:gd name="connsiteY68" fmla="*/ 0 h 2138362"/>
                <a:gd name="connsiteX69" fmla="*/ 6543675 w 6972300"/>
                <a:gd name="connsiteY69" fmla="*/ 14287 h 2138362"/>
                <a:gd name="connsiteX70" fmla="*/ 6972300 w 6972300"/>
                <a:gd name="connsiteY70" fmla="*/ 804862 h 2138362"/>
                <a:gd name="connsiteX71" fmla="*/ 6410325 w 6972300"/>
                <a:gd name="connsiteY71" fmla="*/ 1609725 h 2138362"/>
                <a:gd name="connsiteX72" fmla="*/ 5638800 w 6972300"/>
                <a:gd name="connsiteY72" fmla="*/ 1652587 h 2138362"/>
                <a:gd name="connsiteX73" fmla="*/ 4257675 w 6972300"/>
                <a:gd name="connsiteY73" fmla="*/ 904875 h 2138362"/>
                <a:gd name="connsiteX74" fmla="*/ 3033712 w 6972300"/>
                <a:gd name="connsiteY74" fmla="*/ 762000 h 2138362"/>
                <a:gd name="connsiteX75" fmla="*/ 1995487 w 6972300"/>
                <a:gd name="connsiteY75" fmla="*/ 1524000 h 2138362"/>
                <a:gd name="connsiteX76" fmla="*/ 895350 w 6972300"/>
                <a:gd name="connsiteY76" fmla="*/ 2081212 h 2138362"/>
                <a:gd name="connsiteX77" fmla="*/ 209550 w 6972300"/>
                <a:gd name="connsiteY77" fmla="*/ 2138362 h 2138362"/>
                <a:gd name="connsiteX78" fmla="*/ 0 w 6972300"/>
                <a:gd name="connsiteY78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90912 w 6972300"/>
                <a:gd name="connsiteY31" fmla="*/ 200025 h 2138362"/>
                <a:gd name="connsiteX32" fmla="*/ 3626643 w 6972300"/>
                <a:gd name="connsiteY32" fmla="*/ 111919 h 2138362"/>
                <a:gd name="connsiteX33" fmla="*/ 3683794 w 6972300"/>
                <a:gd name="connsiteY33" fmla="*/ 226219 h 2138362"/>
                <a:gd name="connsiteX34" fmla="*/ 3757612 w 6972300"/>
                <a:gd name="connsiteY34" fmla="*/ 152400 h 2138362"/>
                <a:gd name="connsiteX35" fmla="*/ 3867150 w 6972300"/>
                <a:gd name="connsiteY35" fmla="*/ 76200 h 2138362"/>
                <a:gd name="connsiteX36" fmla="*/ 3971925 w 6972300"/>
                <a:gd name="connsiteY36" fmla="*/ 109537 h 2138362"/>
                <a:gd name="connsiteX37" fmla="*/ 4186237 w 6972300"/>
                <a:gd name="connsiteY37" fmla="*/ 300037 h 2138362"/>
                <a:gd name="connsiteX38" fmla="*/ 4419600 w 6972300"/>
                <a:gd name="connsiteY38" fmla="*/ 557212 h 2138362"/>
                <a:gd name="connsiteX39" fmla="*/ 4552950 w 6972300"/>
                <a:gd name="connsiteY39" fmla="*/ 728662 h 2138362"/>
                <a:gd name="connsiteX40" fmla="*/ 4724400 w 6972300"/>
                <a:gd name="connsiteY40" fmla="*/ 876300 h 2138362"/>
                <a:gd name="connsiteX41" fmla="*/ 4938712 w 6972300"/>
                <a:gd name="connsiteY41" fmla="*/ 1047750 h 2138362"/>
                <a:gd name="connsiteX42" fmla="*/ 5124450 w 6972300"/>
                <a:gd name="connsiteY42" fmla="*/ 1209675 h 2138362"/>
                <a:gd name="connsiteX43" fmla="*/ 5457825 w 6972300"/>
                <a:gd name="connsiteY43" fmla="*/ 1395412 h 2138362"/>
                <a:gd name="connsiteX44" fmla="*/ 5729287 w 6972300"/>
                <a:gd name="connsiteY44" fmla="*/ 1481137 h 2138362"/>
                <a:gd name="connsiteX45" fmla="*/ 5934075 w 6972300"/>
                <a:gd name="connsiteY45" fmla="*/ 1557337 h 2138362"/>
                <a:gd name="connsiteX46" fmla="*/ 6034087 w 6972300"/>
                <a:gd name="connsiteY46" fmla="*/ 1543050 h 2138362"/>
                <a:gd name="connsiteX47" fmla="*/ 6105525 w 6972300"/>
                <a:gd name="connsiteY47" fmla="*/ 1476375 h 2138362"/>
                <a:gd name="connsiteX48" fmla="*/ 6115050 w 6972300"/>
                <a:gd name="connsiteY48" fmla="*/ 1428750 h 2138362"/>
                <a:gd name="connsiteX49" fmla="*/ 6172200 w 6972300"/>
                <a:gd name="connsiteY49" fmla="*/ 1385887 h 2138362"/>
                <a:gd name="connsiteX50" fmla="*/ 6215062 w 6972300"/>
                <a:gd name="connsiteY50" fmla="*/ 1323975 h 2138362"/>
                <a:gd name="connsiteX51" fmla="*/ 6205537 w 6972300"/>
                <a:gd name="connsiteY51" fmla="*/ 1262062 h 2138362"/>
                <a:gd name="connsiteX52" fmla="*/ 6276975 w 6972300"/>
                <a:gd name="connsiteY52" fmla="*/ 1219200 h 2138362"/>
                <a:gd name="connsiteX53" fmla="*/ 6429375 w 6972300"/>
                <a:gd name="connsiteY53" fmla="*/ 1233487 h 2138362"/>
                <a:gd name="connsiteX54" fmla="*/ 6496050 w 6972300"/>
                <a:gd name="connsiteY54" fmla="*/ 1233487 h 2138362"/>
                <a:gd name="connsiteX55" fmla="*/ 6529387 w 6972300"/>
                <a:gd name="connsiteY55" fmla="*/ 1176337 h 2138362"/>
                <a:gd name="connsiteX56" fmla="*/ 6543675 w 6972300"/>
                <a:gd name="connsiteY56" fmla="*/ 1100137 h 2138362"/>
                <a:gd name="connsiteX57" fmla="*/ 6577012 w 6972300"/>
                <a:gd name="connsiteY57" fmla="*/ 1081087 h 2138362"/>
                <a:gd name="connsiteX58" fmla="*/ 6567487 w 6972300"/>
                <a:gd name="connsiteY58" fmla="*/ 995362 h 2138362"/>
                <a:gd name="connsiteX59" fmla="*/ 6515100 w 6972300"/>
                <a:gd name="connsiteY59" fmla="*/ 900112 h 2138362"/>
                <a:gd name="connsiteX60" fmla="*/ 6624637 w 6972300"/>
                <a:gd name="connsiteY60" fmla="*/ 885825 h 2138362"/>
                <a:gd name="connsiteX61" fmla="*/ 6696075 w 6972300"/>
                <a:gd name="connsiteY61" fmla="*/ 842962 h 2138362"/>
                <a:gd name="connsiteX62" fmla="*/ 6657975 w 6972300"/>
                <a:gd name="connsiteY62" fmla="*/ 685800 h 2138362"/>
                <a:gd name="connsiteX63" fmla="*/ 6538912 w 6972300"/>
                <a:gd name="connsiteY63" fmla="*/ 523875 h 2138362"/>
                <a:gd name="connsiteX64" fmla="*/ 6453187 w 6972300"/>
                <a:gd name="connsiteY64" fmla="*/ 347662 h 2138362"/>
                <a:gd name="connsiteX65" fmla="*/ 6334125 w 6972300"/>
                <a:gd name="connsiteY65" fmla="*/ 171450 h 2138362"/>
                <a:gd name="connsiteX66" fmla="*/ 6238875 w 6972300"/>
                <a:gd name="connsiteY66" fmla="*/ 57150 h 2138362"/>
                <a:gd name="connsiteX67" fmla="*/ 6196012 w 6972300"/>
                <a:gd name="connsiteY67" fmla="*/ 0 h 2138362"/>
                <a:gd name="connsiteX68" fmla="*/ 6543675 w 6972300"/>
                <a:gd name="connsiteY68" fmla="*/ 14287 h 2138362"/>
                <a:gd name="connsiteX69" fmla="*/ 6972300 w 6972300"/>
                <a:gd name="connsiteY69" fmla="*/ 804862 h 2138362"/>
                <a:gd name="connsiteX70" fmla="*/ 6410325 w 6972300"/>
                <a:gd name="connsiteY70" fmla="*/ 1609725 h 2138362"/>
                <a:gd name="connsiteX71" fmla="*/ 5638800 w 6972300"/>
                <a:gd name="connsiteY71" fmla="*/ 1652587 h 2138362"/>
                <a:gd name="connsiteX72" fmla="*/ 4257675 w 6972300"/>
                <a:gd name="connsiteY72" fmla="*/ 904875 h 2138362"/>
                <a:gd name="connsiteX73" fmla="*/ 3033712 w 6972300"/>
                <a:gd name="connsiteY73" fmla="*/ 762000 h 2138362"/>
                <a:gd name="connsiteX74" fmla="*/ 1995487 w 6972300"/>
                <a:gd name="connsiteY74" fmla="*/ 1524000 h 2138362"/>
                <a:gd name="connsiteX75" fmla="*/ 895350 w 6972300"/>
                <a:gd name="connsiteY75" fmla="*/ 2081212 h 2138362"/>
                <a:gd name="connsiteX76" fmla="*/ 209550 w 6972300"/>
                <a:gd name="connsiteY76" fmla="*/ 2138362 h 2138362"/>
                <a:gd name="connsiteX77" fmla="*/ 0 w 6972300"/>
                <a:gd name="connsiteY77" fmla="*/ 2119312 h 2138362"/>
                <a:gd name="connsiteX0" fmla="*/ 0 w 6972300"/>
                <a:gd name="connsiteY0" fmla="*/ 2119312 h 2138362"/>
                <a:gd name="connsiteX1" fmla="*/ 9525 w 6972300"/>
                <a:gd name="connsiteY1" fmla="*/ 1995487 h 2138362"/>
                <a:gd name="connsiteX2" fmla="*/ 90487 w 6972300"/>
                <a:gd name="connsiteY2" fmla="*/ 1957387 h 2138362"/>
                <a:gd name="connsiteX3" fmla="*/ 195262 w 6972300"/>
                <a:gd name="connsiteY3" fmla="*/ 1890712 h 2138362"/>
                <a:gd name="connsiteX4" fmla="*/ 280987 w 6972300"/>
                <a:gd name="connsiteY4" fmla="*/ 1871662 h 2138362"/>
                <a:gd name="connsiteX5" fmla="*/ 452437 w 6972300"/>
                <a:gd name="connsiteY5" fmla="*/ 1862137 h 2138362"/>
                <a:gd name="connsiteX6" fmla="*/ 638175 w 6972300"/>
                <a:gd name="connsiteY6" fmla="*/ 1857375 h 2138362"/>
                <a:gd name="connsiteX7" fmla="*/ 747712 w 6972300"/>
                <a:gd name="connsiteY7" fmla="*/ 1838325 h 2138362"/>
                <a:gd name="connsiteX8" fmla="*/ 904875 w 6972300"/>
                <a:gd name="connsiteY8" fmla="*/ 1809750 h 2138362"/>
                <a:gd name="connsiteX9" fmla="*/ 1095375 w 6972300"/>
                <a:gd name="connsiteY9" fmla="*/ 1747837 h 2138362"/>
                <a:gd name="connsiteX10" fmla="*/ 1262062 w 6972300"/>
                <a:gd name="connsiteY10" fmla="*/ 1681162 h 2138362"/>
                <a:gd name="connsiteX11" fmla="*/ 1395412 w 6972300"/>
                <a:gd name="connsiteY11" fmla="*/ 1628775 h 2138362"/>
                <a:gd name="connsiteX12" fmla="*/ 1514475 w 6972300"/>
                <a:gd name="connsiteY12" fmla="*/ 1604962 h 2138362"/>
                <a:gd name="connsiteX13" fmla="*/ 1609725 w 6972300"/>
                <a:gd name="connsiteY13" fmla="*/ 1576387 h 2138362"/>
                <a:gd name="connsiteX14" fmla="*/ 1766887 w 6972300"/>
                <a:gd name="connsiteY14" fmla="*/ 1490662 h 2138362"/>
                <a:gd name="connsiteX15" fmla="*/ 1985962 w 6972300"/>
                <a:gd name="connsiteY15" fmla="*/ 1357312 h 2138362"/>
                <a:gd name="connsiteX16" fmla="*/ 2109787 w 6972300"/>
                <a:gd name="connsiteY16" fmla="*/ 1271587 h 2138362"/>
                <a:gd name="connsiteX17" fmla="*/ 2300287 w 6972300"/>
                <a:gd name="connsiteY17" fmla="*/ 1119187 h 2138362"/>
                <a:gd name="connsiteX18" fmla="*/ 2400300 w 6972300"/>
                <a:gd name="connsiteY18" fmla="*/ 985837 h 2138362"/>
                <a:gd name="connsiteX19" fmla="*/ 2509837 w 6972300"/>
                <a:gd name="connsiteY19" fmla="*/ 804862 h 2138362"/>
                <a:gd name="connsiteX20" fmla="*/ 2581275 w 6972300"/>
                <a:gd name="connsiteY20" fmla="*/ 623887 h 2138362"/>
                <a:gd name="connsiteX21" fmla="*/ 2662237 w 6972300"/>
                <a:gd name="connsiteY21" fmla="*/ 471487 h 2138362"/>
                <a:gd name="connsiteX22" fmla="*/ 2767012 w 6972300"/>
                <a:gd name="connsiteY22" fmla="*/ 319088 h 2138362"/>
                <a:gd name="connsiteX23" fmla="*/ 2826543 w 6972300"/>
                <a:gd name="connsiteY23" fmla="*/ 338137 h 2138362"/>
                <a:gd name="connsiteX24" fmla="*/ 2907507 w 6972300"/>
                <a:gd name="connsiteY24" fmla="*/ 221456 h 2138362"/>
                <a:gd name="connsiteX25" fmla="*/ 2997993 w 6972300"/>
                <a:gd name="connsiteY25" fmla="*/ 240505 h 2138362"/>
                <a:gd name="connsiteX26" fmla="*/ 3088481 w 6972300"/>
                <a:gd name="connsiteY26" fmla="*/ 133349 h 2138362"/>
                <a:gd name="connsiteX27" fmla="*/ 3195638 w 6972300"/>
                <a:gd name="connsiteY27" fmla="*/ 176212 h 2138362"/>
                <a:gd name="connsiteX28" fmla="*/ 3262313 w 6972300"/>
                <a:gd name="connsiteY28" fmla="*/ 130968 h 2138362"/>
                <a:gd name="connsiteX29" fmla="*/ 3336131 w 6972300"/>
                <a:gd name="connsiteY29" fmla="*/ 221456 h 2138362"/>
                <a:gd name="connsiteX30" fmla="*/ 3457576 w 6972300"/>
                <a:gd name="connsiteY30" fmla="*/ 107155 h 2138362"/>
                <a:gd name="connsiteX31" fmla="*/ 3490912 w 6972300"/>
                <a:gd name="connsiteY31" fmla="*/ 200025 h 2138362"/>
                <a:gd name="connsiteX32" fmla="*/ 3626643 w 6972300"/>
                <a:gd name="connsiteY32" fmla="*/ 111919 h 2138362"/>
                <a:gd name="connsiteX33" fmla="*/ 3683794 w 6972300"/>
                <a:gd name="connsiteY33" fmla="*/ 226219 h 2138362"/>
                <a:gd name="connsiteX34" fmla="*/ 3757612 w 6972300"/>
                <a:gd name="connsiteY34" fmla="*/ 152400 h 2138362"/>
                <a:gd name="connsiteX35" fmla="*/ 3845719 w 6972300"/>
                <a:gd name="connsiteY35" fmla="*/ 61912 h 2138362"/>
                <a:gd name="connsiteX36" fmla="*/ 3971925 w 6972300"/>
                <a:gd name="connsiteY36" fmla="*/ 109537 h 2138362"/>
                <a:gd name="connsiteX37" fmla="*/ 4186237 w 6972300"/>
                <a:gd name="connsiteY37" fmla="*/ 300037 h 2138362"/>
                <a:gd name="connsiteX38" fmla="*/ 4419600 w 6972300"/>
                <a:gd name="connsiteY38" fmla="*/ 557212 h 2138362"/>
                <a:gd name="connsiteX39" fmla="*/ 4552950 w 6972300"/>
                <a:gd name="connsiteY39" fmla="*/ 728662 h 2138362"/>
                <a:gd name="connsiteX40" fmla="*/ 4724400 w 6972300"/>
                <a:gd name="connsiteY40" fmla="*/ 876300 h 2138362"/>
                <a:gd name="connsiteX41" fmla="*/ 4938712 w 6972300"/>
                <a:gd name="connsiteY41" fmla="*/ 1047750 h 2138362"/>
                <a:gd name="connsiteX42" fmla="*/ 5124450 w 6972300"/>
                <a:gd name="connsiteY42" fmla="*/ 1209675 h 2138362"/>
                <a:gd name="connsiteX43" fmla="*/ 5457825 w 6972300"/>
                <a:gd name="connsiteY43" fmla="*/ 1395412 h 2138362"/>
                <a:gd name="connsiteX44" fmla="*/ 5729287 w 6972300"/>
                <a:gd name="connsiteY44" fmla="*/ 1481137 h 2138362"/>
                <a:gd name="connsiteX45" fmla="*/ 5934075 w 6972300"/>
                <a:gd name="connsiteY45" fmla="*/ 1557337 h 2138362"/>
                <a:gd name="connsiteX46" fmla="*/ 6034087 w 6972300"/>
                <a:gd name="connsiteY46" fmla="*/ 1543050 h 2138362"/>
                <a:gd name="connsiteX47" fmla="*/ 6105525 w 6972300"/>
                <a:gd name="connsiteY47" fmla="*/ 1476375 h 2138362"/>
                <a:gd name="connsiteX48" fmla="*/ 6115050 w 6972300"/>
                <a:gd name="connsiteY48" fmla="*/ 1428750 h 2138362"/>
                <a:gd name="connsiteX49" fmla="*/ 6172200 w 6972300"/>
                <a:gd name="connsiteY49" fmla="*/ 1385887 h 2138362"/>
                <a:gd name="connsiteX50" fmla="*/ 6215062 w 6972300"/>
                <a:gd name="connsiteY50" fmla="*/ 1323975 h 2138362"/>
                <a:gd name="connsiteX51" fmla="*/ 6205537 w 6972300"/>
                <a:gd name="connsiteY51" fmla="*/ 1262062 h 2138362"/>
                <a:gd name="connsiteX52" fmla="*/ 6276975 w 6972300"/>
                <a:gd name="connsiteY52" fmla="*/ 1219200 h 2138362"/>
                <a:gd name="connsiteX53" fmla="*/ 6429375 w 6972300"/>
                <a:gd name="connsiteY53" fmla="*/ 1233487 h 2138362"/>
                <a:gd name="connsiteX54" fmla="*/ 6496050 w 6972300"/>
                <a:gd name="connsiteY54" fmla="*/ 1233487 h 2138362"/>
                <a:gd name="connsiteX55" fmla="*/ 6529387 w 6972300"/>
                <a:gd name="connsiteY55" fmla="*/ 1176337 h 2138362"/>
                <a:gd name="connsiteX56" fmla="*/ 6543675 w 6972300"/>
                <a:gd name="connsiteY56" fmla="*/ 1100137 h 2138362"/>
                <a:gd name="connsiteX57" fmla="*/ 6577012 w 6972300"/>
                <a:gd name="connsiteY57" fmla="*/ 1081087 h 2138362"/>
                <a:gd name="connsiteX58" fmla="*/ 6567487 w 6972300"/>
                <a:gd name="connsiteY58" fmla="*/ 995362 h 2138362"/>
                <a:gd name="connsiteX59" fmla="*/ 6515100 w 6972300"/>
                <a:gd name="connsiteY59" fmla="*/ 900112 h 2138362"/>
                <a:gd name="connsiteX60" fmla="*/ 6624637 w 6972300"/>
                <a:gd name="connsiteY60" fmla="*/ 885825 h 2138362"/>
                <a:gd name="connsiteX61" fmla="*/ 6696075 w 6972300"/>
                <a:gd name="connsiteY61" fmla="*/ 842962 h 2138362"/>
                <a:gd name="connsiteX62" fmla="*/ 6657975 w 6972300"/>
                <a:gd name="connsiteY62" fmla="*/ 685800 h 2138362"/>
                <a:gd name="connsiteX63" fmla="*/ 6538912 w 6972300"/>
                <a:gd name="connsiteY63" fmla="*/ 523875 h 2138362"/>
                <a:gd name="connsiteX64" fmla="*/ 6453187 w 6972300"/>
                <a:gd name="connsiteY64" fmla="*/ 347662 h 2138362"/>
                <a:gd name="connsiteX65" fmla="*/ 6334125 w 6972300"/>
                <a:gd name="connsiteY65" fmla="*/ 171450 h 2138362"/>
                <a:gd name="connsiteX66" fmla="*/ 6238875 w 6972300"/>
                <a:gd name="connsiteY66" fmla="*/ 57150 h 2138362"/>
                <a:gd name="connsiteX67" fmla="*/ 6196012 w 6972300"/>
                <a:gd name="connsiteY67" fmla="*/ 0 h 2138362"/>
                <a:gd name="connsiteX68" fmla="*/ 6543675 w 6972300"/>
                <a:gd name="connsiteY68" fmla="*/ 14287 h 2138362"/>
                <a:gd name="connsiteX69" fmla="*/ 6972300 w 6972300"/>
                <a:gd name="connsiteY69" fmla="*/ 804862 h 2138362"/>
                <a:gd name="connsiteX70" fmla="*/ 6410325 w 6972300"/>
                <a:gd name="connsiteY70" fmla="*/ 1609725 h 2138362"/>
                <a:gd name="connsiteX71" fmla="*/ 5638800 w 6972300"/>
                <a:gd name="connsiteY71" fmla="*/ 1652587 h 2138362"/>
                <a:gd name="connsiteX72" fmla="*/ 4257675 w 6972300"/>
                <a:gd name="connsiteY72" fmla="*/ 904875 h 2138362"/>
                <a:gd name="connsiteX73" fmla="*/ 3033712 w 6972300"/>
                <a:gd name="connsiteY73" fmla="*/ 762000 h 2138362"/>
                <a:gd name="connsiteX74" fmla="*/ 1995487 w 6972300"/>
                <a:gd name="connsiteY74" fmla="*/ 1524000 h 2138362"/>
                <a:gd name="connsiteX75" fmla="*/ 895350 w 6972300"/>
                <a:gd name="connsiteY75" fmla="*/ 2081212 h 2138362"/>
                <a:gd name="connsiteX76" fmla="*/ 209550 w 6972300"/>
                <a:gd name="connsiteY76" fmla="*/ 2138362 h 2138362"/>
                <a:gd name="connsiteX77" fmla="*/ 0 w 6972300"/>
                <a:gd name="connsiteY77" fmla="*/ 2119312 h 2138362"/>
                <a:gd name="connsiteX0" fmla="*/ 0 w 6972300"/>
                <a:gd name="connsiteY0" fmla="*/ 2166938 h 2185988"/>
                <a:gd name="connsiteX1" fmla="*/ 9525 w 6972300"/>
                <a:gd name="connsiteY1" fmla="*/ 2043113 h 2185988"/>
                <a:gd name="connsiteX2" fmla="*/ 90487 w 6972300"/>
                <a:gd name="connsiteY2" fmla="*/ 2005013 h 2185988"/>
                <a:gd name="connsiteX3" fmla="*/ 195262 w 6972300"/>
                <a:gd name="connsiteY3" fmla="*/ 1938338 h 2185988"/>
                <a:gd name="connsiteX4" fmla="*/ 280987 w 6972300"/>
                <a:gd name="connsiteY4" fmla="*/ 1919288 h 2185988"/>
                <a:gd name="connsiteX5" fmla="*/ 452437 w 6972300"/>
                <a:gd name="connsiteY5" fmla="*/ 1909763 h 2185988"/>
                <a:gd name="connsiteX6" fmla="*/ 638175 w 6972300"/>
                <a:gd name="connsiteY6" fmla="*/ 1905001 h 2185988"/>
                <a:gd name="connsiteX7" fmla="*/ 747712 w 6972300"/>
                <a:gd name="connsiteY7" fmla="*/ 1885951 h 2185988"/>
                <a:gd name="connsiteX8" fmla="*/ 904875 w 6972300"/>
                <a:gd name="connsiteY8" fmla="*/ 1857376 h 2185988"/>
                <a:gd name="connsiteX9" fmla="*/ 1095375 w 6972300"/>
                <a:gd name="connsiteY9" fmla="*/ 1795463 h 2185988"/>
                <a:gd name="connsiteX10" fmla="*/ 1262062 w 6972300"/>
                <a:gd name="connsiteY10" fmla="*/ 1728788 h 2185988"/>
                <a:gd name="connsiteX11" fmla="*/ 1395412 w 6972300"/>
                <a:gd name="connsiteY11" fmla="*/ 1676401 h 2185988"/>
                <a:gd name="connsiteX12" fmla="*/ 1514475 w 6972300"/>
                <a:gd name="connsiteY12" fmla="*/ 1652588 h 2185988"/>
                <a:gd name="connsiteX13" fmla="*/ 1609725 w 6972300"/>
                <a:gd name="connsiteY13" fmla="*/ 1624013 h 2185988"/>
                <a:gd name="connsiteX14" fmla="*/ 1766887 w 6972300"/>
                <a:gd name="connsiteY14" fmla="*/ 1538288 h 2185988"/>
                <a:gd name="connsiteX15" fmla="*/ 1985962 w 6972300"/>
                <a:gd name="connsiteY15" fmla="*/ 1404938 h 2185988"/>
                <a:gd name="connsiteX16" fmla="*/ 2109787 w 6972300"/>
                <a:gd name="connsiteY16" fmla="*/ 1319213 h 2185988"/>
                <a:gd name="connsiteX17" fmla="*/ 2300287 w 6972300"/>
                <a:gd name="connsiteY17" fmla="*/ 1166813 h 2185988"/>
                <a:gd name="connsiteX18" fmla="*/ 2400300 w 6972300"/>
                <a:gd name="connsiteY18" fmla="*/ 1033463 h 2185988"/>
                <a:gd name="connsiteX19" fmla="*/ 2509837 w 6972300"/>
                <a:gd name="connsiteY19" fmla="*/ 852488 h 2185988"/>
                <a:gd name="connsiteX20" fmla="*/ 2581275 w 6972300"/>
                <a:gd name="connsiteY20" fmla="*/ 671513 h 2185988"/>
                <a:gd name="connsiteX21" fmla="*/ 2662237 w 6972300"/>
                <a:gd name="connsiteY21" fmla="*/ 519113 h 2185988"/>
                <a:gd name="connsiteX22" fmla="*/ 2767012 w 6972300"/>
                <a:gd name="connsiteY22" fmla="*/ 366714 h 2185988"/>
                <a:gd name="connsiteX23" fmla="*/ 2826543 w 6972300"/>
                <a:gd name="connsiteY23" fmla="*/ 385763 h 2185988"/>
                <a:gd name="connsiteX24" fmla="*/ 2907507 w 6972300"/>
                <a:gd name="connsiteY24" fmla="*/ 269082 h 2185988"/>
                <a:gd name="connsiteX25" fmla="*/ 2997993 w 6972300"/>
                <a:gd name="connsiteY25" fmla="*/ 288131 h 2185988"/>
                <a:gd name="connsiteX26" fmla="*/ 3088481 w 6972300"/>
                <a:gd name="connsiteY26" fmla="*/ 180975 h 2185988"/>
                <a:gd name="connsiteX27" fmla="*/ 3195638 w 6972300"/>
                <a:gd name="connsiteY27" fmla="*/ 223838 h 2185988"/>
                <a:gd name="connsiteX28" fmla="*/ 3262313 w 6972300"/>
                <a:gd name="connsiteY28" fmla="*/ 178594 h 2185988"/>
                <a:gd name="connsiteX29" fmla="*/ 3336131 w 6972300"/>
                <a:gd name="connsiteY29" fmla="*/ 269082 h 2185988"/>
                <a:gd name="connsiteX30" fmla="*/ 3457576 w 6972300"/>
                <a:gd name="connsiteY30" fmla="*/ 154781 h 2185988"/>
                <a:gd name="connsiteX31" fmla="*/ 3490912 w 6972300"/>
                <a:gd name="connsiteY31" fmla="*/ 247651 h 2185988"/>
                <a:gd name="connsiteX32" fmla="*/ 3626643 w 6972300"/>
                <a:gd name="connsiteY32" fmla="*/ 159545 h 2185988"/>
                <a:gd name="connsiteX33" fmla="*/ 3683794 w 6972300"/>
                <a:gd name="connsiteY33" fmla="*/ 273845 h 2185988"/>
                <a:gd name="connsiteX34" fmla="*/ 3757612 w 6972300"/>
                <a:gd name="connsiteY34" fmla="*/ 200026 h 2185988"/>
                <a:gd name="connsiteX35" fmla="*/ 3845719 w 6972300"/>
                <a:gd name="connsiteY35" fmla="*/ 109538 h 2185988"/>
                <a:gd name="connsiteX36" fmla="*/ 3971925 w 6972300"/>
                <a:gd name="connsiteY36" fmla="*/ 157163 h 2185988"/>
                <a:gd name="connsiteX37" fmla="*/ 4186237 w 6972300"/>
                <a:gd name="connsiteY37" fmla="*/ 347663 h 2185988"/>
                <a:gd name="connsiteX38" fmla="*/ 4419600 w 6972300"/>
                <a:gd name="connsiteY38" fmla="*/ 604838 h 2185988"/>
                <a:gd name="connsiteX39" fmla="*/ 4552950 w 6972300"/>
                <a:gd name="connsiteY39" fmla="*/ 776288 h 2185988"/>
                <a:gd name="connsiteX40" fmla="*/ 4724400 w 6972300"/>
                <a:gd name="connsiteY40" fmla="*/ 923926 h 2185988"/>
                <a:gd name="connsiteX41" fmla="*/ 4938712 w 6972300"/>
                <a:gd name="connsiteY41" fmla="*/ 1095376 h 2185988"/>
                <a:gd name="connsiteX42" fmla="*/ 5124450 w 6972300"/>
                <a:gd name="connsiteY42" fmla="*/ 1257301 h 2185988"/>
                <a:gd name="connsiteX43" fmla="*/ 5457825 w 6972300"/>
                <a:gd name="connsiteY43" fmla="*/ 1443038 h 2185988"/>
                <a:gd name="connsiteX44" fmla="*/ 5729287 w 6972300"/>
                <a:gd name="connsiteY44" fmla="*/ 1528763 h 2185988"/>
                <a:gd name="connsiteX45" fmla="*/ 5934075 w 6972300"/>
                <a:gd name="connsiteY45" fmla="*/ 1604963 h 2185988"/>
                <a:gd name="connsiteX46" fmla="*/ 6034087 w 6972300"/>
                <a:gd name="connsiteY46" fmla="*/ 1590676 h 2185988"/>
                <a:gd name="connsiteX47" fmla="*/ 6105525 w 6972300"/>
                <a:gd name="connsiteY47" fmla="*/ 1524001 h 2185988"/>
                <a:gd name="connsiteX48" fmla="*/ 6115050 w 6972300"/>
                <a:gd name="connsiteY48" fmla="*/ 1476376 h 2185988"/>
                <a:gd name="connsiteX49" fmla="*/ 6172200 w 6972300"/>
                <a:gd name="connsiteY49" fmla="*/ 1433513 h 2185988"/>
                <a:gd name="connsiteX50" fmla="*/ 6215062 w 6972300"/>
                <a:gd name="connsiteY50" fmla="*/ 1371601 h 2185988"/>
                <a:gd name="connsiteX51" fmla="*/ 6205537 w 6972300"/>
                <a:gd name="connsiteY51" fmla="*/ 1309688 h 2185988"/>
                <a:gd name="connsiteX52" fmla="*/ 6276975 w 6972300"/>
                <a:gd name="connsiteY52" fmla="*/ 1266826 h 2185988"/>
                <a:gd name="connsiteX53" fmla="*/ 6429375 w 6972300"/>
                <a:gd name="connsiteY53" fmla="*/ 1281113 h 2185988"/>
                <a:gd name="connsiteX54" fmla="*/ 6496050 w 6972300"/>
                <a:gd name="connsiteY54" fmla="*/ 1281113 h 2185988"/>
                <a:gd name="connsiteX55" fmla="*/ 6529387 w 6972300"/>
                <a:gd name="connsiteY55" fmla="*/ 1223963 h 2185988"/>
                <a:gd name="connsiteX56" fmla="*/ 6543675 w 6972300"/>
                <a:gd name="connsiteY56" fmla="*/ 1147763 h 2185988"/>
                <a:gd name="connsiteX57" fmla="*/ 6577012 w 6972300"/>
                <a:gd name="connsiteY57" fmla="*/ 1128713 h 2185988"/>
                <a:gd name="connsiteX58" fmla="*/ 6567487 w 6972300"/>
                <a:gd name="connsiteY58" fmla="*/ 1042988 h 2185988"/>
                <a:gd name="connsiteX59" fmla="*/ 6515100 w 6972300"/>
                <a:gd name="connsiteY59" fmla="*/ 947738 h 2185988"/>
                <a:gd name="connsiteX60" fmla="*/ 6624637 w 6972300"/>
                <a:gd name="connsiteY60" fmla="*/ 933451 h 2185988"/>
                <a:gd name="connsiteX61" fmla="*/ 6696075 w 6972300"/>
                <a:gd name="connsiteY61" fmla="*/ 890588 h 2185988"/>
                <a:gd name="connsiteX62" fmla="*/ 6657975 w 6972300"/>
                <a:gd name="connsiteY62" fmla="*/ 733426 h 2185988"/>
                <a:gd name="connsiteX63" fmla="*/ 6538912 w 6972300"/>
                <a:gd name="connsiteY63" fmla="*/ 571501 h 2185988"/>
                <a:gd name="connsiteX64" fmla="*/ 6453187 w 6972300"/>
                <a:gd name="connsiteY64" fmla="*/ 395288 h 2185988"/>
                <a:gd name="connsiteX65" fmla="*/ 6334125 w 6972300"/>
                <a:gd name="connsiteY65" fmla="*/ 219076 h 2185988"/>
                <a:gd name="connsiteX66" fmla="*/ 6238875 w 6972300"/>
                <a:gd name="connsiteY66" fmla="*/ 104776 h 2185988"/>
                <a:gd name="connsiteX67" fmla="*/ 6196012 w 6972300"/>
                <a:gd name="connsiteY67" fmla="*/ 47626 h 2185988"/>
                <a:gd name="connsiteX68" fmla="*/ 6269831 w 6972300"/>
                <a:gd name="connsiteY68" fmla="*/ 0 h 2185988"/>
                <a:gd name="connsiteX69" fmla="*/ 6972300 w 6972300"/>
                <a:gd name="connsiteY69" fmla="*/ 852488 h 2185988"/>
                <a:gd name="connsiteX70" fmla="*/ 6410325 w 6972300"/>
                <a:gd name="connsiteY70" fmla="*/ 1657351 h 2185988"/>
                <a:gd name="connsiteX71" fmla="*/ 5638800 w 6972300"/>
                <a:gd name="connsiteY71" fmla="*/ 1700213 h 2185988"/>
                <a:gd name="connsiteX72" fmla="*/ 4257675 w 6972300"/>
                <a:gd name="connsiteY72" fmla="*/ 952501 h 2185988"/>
                <a:gd name="connsiteX73" fmla="*/ 3033712 w 6972300"/>
                <a:gd name="connsiteY73" fmla="*/ 809626 h 2185988"/>
                <a:gd name="connsiteX74" fmla="*/ 1995487 w 6972300"/>
                <a:gd name="connsiteY74" fmla="*/ 1571626 h 2185988"/>
                <a:gd name="connsiteX75" fmla="*/ 895350 w 6972300"/>
                <a:gd name="connsiteY75" fmla="*/ 2128838 h 2185988"/>
                <a:gd name="connsiteX76" fmla="*/ 209550 w 6972300"/>
                <a:gd name="connsiteY76" fmla="*/ 2185988 h 2185988"/>
                <a:gd name="connsiteX77" fmla="*/ 0 w 6972300"/>
                <a:gd name="connsiteY77" fmla="*/ 2166938 h 218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972300" h="2185988">
                  <a:moveTo>
                    <a:pt x="0" y="2166938"/>
                  </a:moveTo>
                  <a:lnTo>
                    <a:pt x="9525" y="2043113"/>
                  </a:lnTo>
                  <a:cubicBezTo>
                    <a:pt x="24606" y="2016126"/>
                    <a:pt x="59531" y="2022475"/>
                    <a:pt x="90487" y="2005013"/>
                  </a:cubicBezTo>
                  <a:cubicBezTo>
                    <a:pt x="121443" y="1987551"/>
                    <a:pt x="166687" y="1944688"/>
                    <a:pt x="195262" y="1938338"/>
                  </a:cubicBezTo>
                  <a:lnTo>
                    <a:pt x="280987" y="1919288"/>
                  </a:lnTo>
                  <a:cubicBezTo>
                    <a:pt x="323850" y="1914526"/>
                    <a:pt x="390524" y="1911350"/>
                    <a:pt x="452437" y="1909763"/>
                  </a:cubicBezTo>
                  <a:lnTo>
                    <a:pt x="638175" y="1905001"/>
                  </a:lnTo>
                  <a:cubicBezTo>
                    <a:pt x="687387" y="1901032"/>
                    <a:pt x="695324" y="1895476"/>
                    <a:pt x="747712" y="1885951"/>
                  </a:cubicBezTo>
                  <a:lnTo>
                    <a:pt x="904875" y="1857376"/>
                  </a:lnTo>
                  <a:cubicBezTo>
                    <a:pt x="962819" y="1842295"/>
                    <a:pt x="1039813" y="1817688"/>
                    <a:pt x="1095375" y="1795463"/>
                  </a:cubicBezTo>
                  <a:lnTo>
                    <a:pt x="1262062" y="1728788"/>
                  </a:lnTo>
                  <a:cubicBezTo>
                    <a:pt x="1312068" y="1708944"/>
                    <a:pt x="1355724" y="1684339"/>
                    <a:pt x="1395412" y="1676401"/>
                  </a:cubicBezTo>
                  <a:lnTo>
                    <a:pt x="1514475" y="1652588"/>
                  </a:lnTo>
                  <a:cubicBezTo>
                    <a:pt x="1550194" y="1643857"/>
                    <a:pt x="1557338" y="1652588"/>
                    <a:pt x="1609725" y="1624013"/>
                  </a:cubicBezTo>
                  <a:lnTo>
                    <a:pt x="1766887" y="1538288"/>
                  </a:lnTo>
                  <a:cubicBezTo>
                    <a:pt x="1829593" y="1501776"/>
                    <a:pt x="1944687" y="1433513"/>
                    <a:pt x="1985962" y="1404938"/>
                  </a:cubicBezTo>
                  <a:lnTo>
                    <a:pt x="2109787" y="1319213"/>
                  </a:lnTo>
                  <a:cubicBezTo>
                    <a:pt x="2162175" y="1279526"/>
                    <a:pt x="2266949" y="1211263"/>
                    <a:pt x="2300287" y="1166813"/>
                  </a:cubicBezTo>
                  <a:lnTo>
                    <a:pt x="2400300" y="1033463"/>
                  </a:lnTo>
                  <a:cubicBezTo>
                    <a:pt x="2435225" y="981076"/>
                    <a:pt x="2486024" y="912813"/>
                    <a:pt x="2509837" y="852488"/>
                  </a:cubicBezTo>
                  <a:cubicBezTo>
                    <a:pt x="2533650" y="792163"/>
                    <a:pt x="2555875" y="727076"/>
                    <a:pt x="2581275" y="671513"/>
                  </a:cubicBezTo>
                  <a:cubicBezTo>
                    <a:pt x="2606675" y="615951"/>
                    <a:pt x="2638424" y="549275"/>
                    <a:pt x="2662237" y="519113"/>
                  </a:cubicBezTo>
                  <a:cubicBezTo>
                    <a:pt x="2697162" y="468313"/>
                    <a:pt x="2739628" y="388939"/>
                    <a:pt x="2767012" y="366714"/>
                  </a:cubicBezTo>
                  <a:cubicBezTo>
                    <a:pt x="2794396" y="344489"/>
                    <a:pt x="2803127" y="402035"/>
                    <a:pt x="2826543" y="385763"/>
                  </a:cubicBezTo>
                  <a:cubicBezTo>
                    <a:pt x="2849959" y="369491"/>
                    <a:pt x="2878932" y="285354"/>
                    <a:pt x="2907507" y="269082"/>
                  </a:cubicBezTo>
                  <a:cubicBezTo>
                    <a:pt x="2936082" y="252810"/>
                    <a:pt x="2967831" y="302815"/>
                    <a:pt x="2997993" y="288131"/>
                  </a:cubicBezTo>
                  <a:cubicBezTo>
                    <a:pt x="3028155" y="273447"/>
                    <a:pt x="3055540" y="191690"/>
                    <a:pt x="3088481" y="180975"/>
                  </a:cubicBezTo>
                  <a:cubicBezTo>
                    <a:pt x="3121422" y="170260"/>
                    <a:pt x="3166666" y="224235"/>
                    <a:pt x="3195638" y="223838"/>
                  </a:cubicBezTo>
                  <a:cubicBezTo>
                    <a:pt x="3224610" y="223441"/>
                    <a:pt x="3238898" y="171053"/>
                    <a:pt x="3262313" y="178594"/>
                  </a:cubicBezTo>
                  <a:cubicBezTo>
                    <a:pt x="3285728" y="186135"/>
                    <a:pt x="3303587" y="273051"/>
                    <a:pt x="3336131" y="269082"/>
                  </a:cubicBezTo>
                  <a:cubicBezTo>
                    <a:pt x="3368675" y="265113"/>
                    <a:pt x="3431779" y="158353"/>
                    <a:pt x="3457576" y="154781"/>
                  </a:cubicBezTo>
                  <a:cubicBezTo>
                    <a:pt x="3483373" y="151209"/>
                    <a:pt x="3462734" y="246857"/>
                    <a:pt x="3490912" y="247651"/>
                  </a:cubicBezTo>
                  <a:cubicBezTo>
                    <a:pt x="3519090" y="248445"/>
                    <a:pt x="3594496" y="155179"/>
                    <a:pt x="3626643" y="159545"/>
                  </a:cubicBezTo>
                  <a:cubicBezTo>
                    <a:pt x="3658790" y="163911"/>
                    <a:pt x="3661966" y="267098"/>
                    <a:pt x="3683794" y="273845"/>
                  </a:cubicBezTo>
                  <a:cubicBezTo>
                    <a:pt x="3705622" y="280592"/>
                    <a:pt x="3730625" y="227411"/>
                    <a:pt x="3757612" y="200026"/>
                  </a:cubicBezTo>
                  <a:cubicBezTo>
                    <a:pt x="3784600" y="172642"/>
                    <a:pt x="3810794" y="98426"/>
                    <a:pt x="3845719" y="109538"/>
                  </a:cubicBezTo>
                  <a:cubicBezTo>
                    <a:pt x="3887788" y="125413"/>
                    <a:pt x="3915172" y="117476"/>
                    <a:pt x="3971925" y="157163"/>
                  </a:cubicBezTo>
                  <a:cubicBezTo>
                    <a:pt x="4028678" y="196851"/>
                    <a:pt x="4111625" y="273051"/>
                    <a:pt x="4186237" y="347663"/>
                  </a:cubicBezTo>
                  <a:lnTo>
                    <a:pt x="4419600" y="604838"/>
                  </a:lnTo>
                  <a:cubicBezTo>
                    <a:pt x="4480719" y="676276"/>
                    <a:pt x="4495800" y="727075"/>
                    <a:pt x="4552950" y="776288"/>
                  </a:cubicBezTo>
                  <a:lnTo>
                    <a:pt x="4724400" y="923926"/>
                  </a:lnTo>
                  <a:cubicBezTo>
                    <a:pt x="4788694" y="977107"/>
                    <a:pt x="4876799" y="1041401"/>
                    <a:pt x="4938712" y="1095376"/>
                  </a:cubicBezTo>
                  <a:lnTo>
                    <a:pt x="5124450" y="1257301"/>
                  </a:lnTo>
                  <a:cubicBezTo>
                    <a:pt x="5210969" y="1315245"/>
                    <a:pt x="5367338" y="1414463"/>
                    <a:pt x="5457825" y="1443038"/>
                  </a:cubicBezTo>
                  <a:lnTo>
                    <a:pt x="5729287" y="1528763"/>
                  </a:lnTo>
                  <a:cubicBezTo>
                    <a:pt x="5808662" y="1555750"/>
                    <a:pt x="5900738" y="1609725"/>
                    <a:pt x="5934075" y="1604963"/>
                  </a:cubicBezTo>
                  <a:lnTo>
                    <a:pt x="6034087" y="1590676"/>
                  </a:lnTo>
                  <a:cubicBezTo>
                    <a:pt x="6062662" y="1577182"/>
                    <a:pt x="6102350" y="1539876"/>
                    <a:pt x="6105525" y="1524001"/>
                  </a:cubicBezTo>
                  <a:lnTo>
                    <a:pt x="6115050" y="1476376"/>
                  </a:lnTo>
                  <a:cubicBezTo>
                    <a:pt x="6126163" y="1461295"/>
                    <a:pt x="6157913" y="1454150"/>
                    <a:pt x="6172200" y="1433513"/>
                  </a:cubicBezTo>
                  <a:lnTo>
                    <a:pt x="6215062" y="1371601"/>
                  </a:lnTo>
                  <a:cubicBezTo>
                    <a:pt x="6220618" y="1350964"/>
                    <a:pt x="6181724" y="1323975"/>
                    <a:pt x="6205537" y="1309688"/>
                  </a:cubicBezTo>
                  <a:lnTo>
                    <a:pt x="6276975" y="1266826"/>
                  </a:lnTo>
                  <a:cubicBezTo>
                    <a:pt x="6314281" y="1262064"/>
                    <a:pt x="6407150" y="1281113"/>
                    <a:pt x="6429375" y="1281113"/>
                  </a:cubicBezTo>
                  <a:lnTo>
                    <a:pt x="6496050" y="1281113"/>
                  </a:lnTo>
                  <a:cubicBezTo>
                    <a:pt x="6512719" y="1271588"/>
                    <a:pt x="6524624" y="1249363"/>
                    <a:pt x="6529387" y="1223963"/>
                  </a:cubicBezTo>
                  <a:lnTo>
                    <a:pt x="6543675" y="1147763"/>
                  </a:lnTo>
                  <a:cubicBezTo>
                    <a:pt x="6551612" y="1131888"/>
                    <a:pt x="6580187" y="1157288"/>
                    <a:pt x="6577012" y="1128713"/>
                  </a:cubicBezTo>
                  <a:lnTo>
                    <a:pt x="6567487" y="1042988"/>
                  </a:lnTo>
                  <a:cubicBezTo>
                    <a:pt x="6557168" y="1012826"/>
                    <a:pt x="6478588" y="952500"/>
                    <a:pt x="6515100" y="947738"/>
                  </a:cubicBezTo>
                  <a:lnTo>
                    <a:pt x="6624637" y="933451"/>
                  </a:lnTo>
                  <a:cubicBezTo>
                    <a:pt x="6654799" y="923926"/>
                    <a:pt x="6708775" y="942975"/>
                    <a:pt x="6696075" y="890588"/>
                  </a:cubicBezTo>
                  <a:lnTo>
                    <a:pt x="6657975" y="733426"/>
                  </a:lnTo>
                  <a:cubicBezTo>
                    <a:pt x="6631781" y="680245"/>
                    <a:pt x="6567487" y="630239"/>
                    <a:pt x="6538912" y="571501"/>
                  </a:cubicBezTo>
                  <a:lnTo>
                    <a:pt x="6453187" y="395288"/>
                  </a:lnTo>
                  <a:cubicBezTo>
                    <a:pt x="6419056" y="336551"/>
                    <a:pt x="6365875" y="257176"/>
                    <a:pt x="6334125" y="219076"/>
                  </a:cubicBezTo>
                  <a:lnTo>
                    <a:pt x="6238875" y="104776"/>
                  </a:lnTo>
                  <a:cubicBezTo>
                    <a:pt x="6207125" y="66676"/>
                    <a:pt x="6145212" y="54770"/>
                    <a:pt x="6196012" y="47626"/>
                  </a:cubicBezTo>
                  <a:lnTo>
                    <a:pt x="6269831" y="0"/>
                  </a:lnTo>
                  <a:lnTo>
                    <a:pt x="6972300" y="852488"/>
                  </a:lnTo>
                  <a:lnTo>
                    <a:pt x="6410325" y="1657351"/>
                  </a:lnTo>
                  <a:lnTo>
                    <a:pt x="5638800" y="1700213"/>
                  </a:lnTo>
                  <a:lnTo>
                    <a:pt x="4257675" y="952501"/>
                  </a:lnTo>
                  <a:lnTo>
                    <a:pt x="3033712" y="809626"/>
                  </a:lnTo>
                  <a:lnTo>
                    <a:pt x="1995487" y="1571626"/>
                  </a:lnTo>
                  <a:lnTo>
                    <a:pt x="895350" y="2128838"/>
                  </a:lnTo>
                  <a:lnTo>
                    <a:pt x="209550" y="2185988"/>
                  </a:lnTo>
                  <a:lnTo>
                    <a:pt x="0" y="2166938"/>
                  </a:lnTo>
                  <a:close/>
                </a:path>
              </a:pathLst>
            </a:custGeom>
            <a:solidFill>
              <a:srgbClr val="72917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1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116"/>
            <p:cNvSpPr/>
            <p:nvPr/>
          </p:nvSpPr>
          <p:spPr>
            <a:xfrm>
              <a:off x="473202" y="2255957"/>
              <a:ext cx="7648597" cy="2615882"/>
            </a:xfrm>
            <a:custGeom>
              <a:avLst/>
              <a:gdLst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0287 h 2609850"/>
                <a:gd name="connsiteX1" fmla="*/ 0 w 7700963"/>
                <a:gd name="connsiteY1" fmla="*/ 2609850 h 2609850"/>
                <a:gd name="connsiteX2" fmla="*/ 1695450 w 7700963"/>
                <a:gd name="connsiteY2" fmla="*/ 2609850 h 2609850"/>
                <a:gd name="connsiteX3" fmla="*/ 1957388 w 7700963"/>
                <a:gd name="connsiteY3" fmla="*/ 2490787 h 2609850"/>
                <a:gd name="connsiteX4" fmla="*/ 2305050 w 7700963"/>
                <a:gd name="connsiteY4" fmla="*/ 2314575 h 2609850"/>
                <a:gd name="connsiteX5" fmla="*/ 2509838 w 7700963"/>
                <a:gd name="connsiteY5" fmla="*/ 2200275 h 2609850"/>
                <a:gd name="connsiteX6" fmla="*/ 2719388 w 7700963"/>
                <a:gd name="connsiteY6" fmla="*/ 2062162 h 2609850"/>
                <a:gd name="connsiteX7" fmla="*/ 2886075 w 7700963"/>
                <a:gd name="connsiteY7" fmla="*/ 1900237 h 2609850"/>
                <a:gd name="connsiteX8" fmla="*/ 3048000 w 7700963"/>
                <a:gd name="connsiteY8" fmla="*/ 1728787 h 2609850"/>
                <a:gd name="connsiteX9" fmla="*/ 3157538 w 7700963"/>
                <a:gd name="connsiteY9" fmla="*/ 1595437 h 2609850"/>
                <a:gd name="connsiteX10" fmla="*/ 3228975 w 7700963"/>
                <a:gd name="connsiteY10" fmla="*/ 1462087 h 2609850"/>
                <a:gd name="connsiteX11" fmla="*/ 3271838 w 7700963"/>
                <a:gd name="connsiteY11" fmla="*/ 1428750 h 2609850"/>
                <a:gd name="connsiteX12" fmla="*/ 3333750 w 7700963"/>
                <a:gd name="connsiteY12" fmla="*/ 1533525 h 2609850"/>
                <a:gd name="connsiteX13" fmla="*/ 3357563 w 7700963"/>
                <a:gd name="connsiteY13" fmla="*/ 1571625 h 2609850"/>
                <a:gd name="connsiteX14" fmla="*/ 3433763 w 7700963"/>
                <a:gd name="connsiteY14" fmla="*/ 1481137 h 2609850"/>
                <a:gd name="connsiteX15" fmla="*/ 3519488 w 7700963"/>
                <a:gd name="connsiteY15" fmla="*/ 1357312 h 2609850"/>
                <a:gd name="connsiteX16" fmla="*/ 3576638 w 7700963"/>
                <a:gd name="connsiteY16" fmla="*/ 1333500 h 2609850"/>
                <a:gd name="connsiteX17" fmla="*/ 3609975 w 7700963"/>
                <a:gd name="connsiteY17" fmla="*/ 1428750 h 2609850"/>
                <a:gd name="connsiteX18" fmla="*/ 3648075 w 7700963"/>
                <a:gd name="connsiteY18" fmla="*/ 1457325 h 2609850"/>
                <a:gd name="connsiteX19" fmla="*/ 3781425 w 7700963"/>
                <a:gd name="connsiteY19" fmla="*/ 1314450 h 2609850"/>
                <a:gd name="connsiteX20" fmla="*/ 3814763 w 7700963"/>
                <a:gd name="connsiteY20" fmla="*/ 1309687 h 2609850"/>
                <a:gd name="connsiteX21" fmla="*/ 3905250 w 7700963"/>
                <a:gd name="connsiteY21" fmla="*/ 1362075 h 2609850"/>
                <a:gd name="connsiteX22" fmla="*/ 3957638 w 7700963"/>
                <a:gd name="connsiteY22" fmla="*/ 1357312 h 2609850"/>
                <a:gd name="connsiteX23" fmla="*/ 4010025 w 7700963"/>
                <a:gd name="connsiteY23" fmla="*/ 1276350 h 2609850"/>
                <a:gd name="connsiteX24" fmla="*/ 4157663 w 7700963"/>
                <a:gd name="connsiteY24" fmla="*/ 1376362 h 2609850"/>
                <a:gd name="connsiteX25" fmla="*/ 4448175 w 7700963"/>
                <a:gd name="connsiteY25" fmla="*/ 1666875 h 2609850"/>
                <a:gd name="connsiteX26" fmla="*/ 4667250 w 7700963"/>
                <a:gd name="connsiteY26" fmla="*/ 1881187 h 2609850"/>
                <a:gd name="connsiteX27" fmla="*/ 5029200 w 7700963"/>
                <a:gd name="connsiteY27" fmla="*/ 2143125 h 2609850"/>
                <a:gd name="connsiteX28" fmla="*/ 5272088 w 7700963"/>
                <a:gd name="connsiteY28" fmla="*/ 2300287 h 2609850"/>
                <a:gd name="connsiteX29" fmla="*/ 5476875 w 7700963"/>
                <a:gd name="connsiteY29" fmla="*/ 2371725 h 2609850"/>
                <a:gd name="connsiteX30" fmla="*/ 5624513 w 7700963"/>
                <a:gd name="connsiteY30" fmla="*/ 2471737 h 2609850"/>
                <a:gd name="connsiteX31" fmla="*/ 5748338 w 7700963"/>
                <a:gd name="connsiteY31" fmla="*/ 2528887 h 2609850"/>
                <a:gd name="connsiteX32" fmla="*/ 5738813 w 7700963"/>
                <a:gd name="connsiteY32" fmla="*/ 2447925 h 2609850"/>
                <a:gd name="connsiteX33" fmla="*/ 5695950 w 7700963"/>
                <a:gd name="connsiteY33" fmla="*/ 2347912 h 2609850"/>
                <a:gd name="connsiteX34" fmla="*/ 5715000 w 7700963"/>
                <a:gd name="connsiteY34" fmla="*/ 2281237 h 2609850"/>
                <a:gd name="connsiteX35" fmla="*/ 5838825 w 7700963"/>
                <a:gd name="connsiteY35" fmla="*/ 2357437 h 2609850"/>
                <a:gd name="connsiteX36" fmla="*/ 6096000 w 7700963"/>
                <a:gd name="connsiteY36" fmla="*/ 2409825 h 2609850"/>
                <a:gd name="connsiteX37" fmla="*/ 6229350 w 7700963"/>
                <a:gd name="connsiteY37" fmla="*/ 2457450 h 2609850"/>
                <a:gd name="connsiteX38" fmla="*/ 6396038 w 7700963"/>
                <a:gd name="connsiteY38" fmla="*/ 2486025 h 2609850"/>
                <a:gd name="connsiteX39" fmla="*/ 6467475 w 7700963"/>
                <a:gd name="connsiteY39" fmla="*/ 2466975 h 2609850"/>
                <a:gd name="connsiteX40" fmla="*/ 6534150 w 7700963"/>
                <a:gd name="connsiteY40" fmla="*/ 2309812 h 2609850"/>
                <a:gd name="connsiteX41" fmla="*/ 6686550 w 7700963"/>
                <a:gd name="connsiteY41" fmla="*/ 2181225 h 2609850"/>
                <a:gd name="connsiteX42" fmla="*/ 6824663 w 7700963"/>
                <a:gd name="connsiteY42" fmla="*/ 2109787 h 2609850"/>
                <a:gd name="connsiteX43" fmla="*/ 6905625 w 7700963"/>
                <a:gd name="connsiteY43" fmla="*/ 2062162 h 2609850"/>
                <a:gd name="connsiteX44" fmla="*/ 7062788 w 7700963"/>
                <a:gd name="connsiteY44" fmla="*/ 2057400 h 2609850"/>
                <a:gd name="connsiteX45" fmla="*/ 7115175 w 7700963"/>
                <a:gd name="connsiteY45" fmla="*/ 2005012 h 2609850"/>
                <a:gd name="connsiteX46" fmla="*/ 7119938 w 7700963"/>
                <a:gd name="connsiteY46" fmla="*/ 1871662 h 2609850"/>
                <a:gd name="connsiteX47" fmla="*/ 7105650 w 7700963"/>
                <a:gd name="connsiteY47" fmla="*/ 1776412 h 2609850"/>
                <a:gd name="connsiteX48" fmla="*/ 7177088 w 7700963"/>
                <a:gd name="connsiteY48" fmla="*/ 1695450 h 2609850"/>
                <a:gd name="connsiteX49" fmla="*/ 7348538 w 7700963"/>
                <a:gd name="connsiteY49" fmla="*/ 1609725 h 2609850"/>
                <a:gd name="connsiteX50" fmla="*/ 7453313 w 7700963"/>
                <a:gd name="connsiteY50" fmla="*/ 1581150 h 2609850"/>
                <a:gd name="connsiteX51" fmla="*/ 7534275 w 7700963"/>
                <a:gd name="connsiteY51" fmla="*/ 1485900 h 2609850"/>
                <a:gd name="connsiteX52" fmla="*/ 7596188 w 7700963"/>
                <a:gd name="connsiteY52" fmla="*/ 1343025 h 2609850"/>
                <a:gd name="connsiteX53" fmla="*/ 7596188 w 7700963"/>
                <a:gd name="connsiteY53" fmla="*/ 1204912 h 2609850"/>
                <a:gd name="connsiteX54" fmla="*/ 7648575 w 7700963"/>
                <a:gd name="connsiteY54" fmla="*/ 1085850 h 2609850"/>
                <a:gd name="connsiteX55" fmla="*/ 7700963 w 7700963"/>
                <a:gd name="connsiteY55" fmla="*/ 1019175 h 2609850"/>
                <a:gd name="connsiteX56" fmla="*/ 7681913 w 7700963"/>
                <a:gd name="connsiteY56" fmla="*/ 914400 h 2609850"/>
                <a:gd name="connsiteX57" fmla="*/ 7572375 w 7700963"/>
                <a:gd name="connsiteY57" fmla="*/ 757237 h 2609850"/>
                <a:gd name="connsiteX58" fmla="*/ 7481888 w 7700963"/>
                <a:gd name="connsiteY58" fmla="*/ 638175 h 2609850"/>
                <a:gd name="connsiteX59" fmla="*/ 7415213 w 7700963"/>
                <a:gd name="connsiteY59" fmla="*/ 538162 h 2609850"/>
                <a:gd name="connsiteX60" fmla="*/ 7386638 w 7700963"/>
                <a:gd name="connsiteY60" fmla="*/ 552450 h 2609850"/>
                <a:gd name="connsiteX61" fmla="*/ 7296150 w 7700963"/>
                <a:gd name="connsiteY61" fmla="*/ 509587 h 2609850"/>
                <a:gd name="connsiteX62" fmla="*/ 7177088 w 7700963"/>
                <a:gd name="connsiteY62" fmla="*/ 461962 h 2609850"/>
                <a:gd name="connsiteX63" fmla="*/ 7010400 w 7700963"/>
                <a:gd name="connsiteY63" fmla="*/ 371475 h 2609850"/>
                <a:gd name="connsiteX64" fmla="*/ 6900863 w 7700963"/>
                <a:gd name="connsiteY64" fmla="*/ 300037 h 2609850"/>
                <a:gd name="connsiteX65" fmla="*/ 6781800 w 7700963"/>
                <a:gd name="connsiteY65" fmla="*/ 219075 h 2609850"/>
                <a:gd name="connsiteX66" fmla="*/ 6681788 w 7700963"/>
                <a:gd name="connsiteY66" fmla="*/ 95250 h 2609850"/>
                <a:gd name="connsiteX67" fmla="*/ 6605588 w 7700963"/>
                <a:gd name="connsiteY67" fmla="*/ 33337 h 2609850"/>
                <a:gd name="connsiteX68" fmla="*/ 6572250 w 7700963"/>
                <a:gd name="connsiteY68" fmla="*/ 0 h 2609850"/>
                <a:gd name="connsiteX69" fmla="*/ 6477000 w 7700963"/>
                <a:gd name="connsiteY69" fmla="*/ 76200 h 2609850"/>
                <a:gd name="connsiteX70" fmla="*/ 6419850 w 7700963"/>
                <a:gd name="connsiteY70" fmla="*/ 171450 h 2609850"/>
                <a:gd name="connsiteX71" fmla="*/ 6353175 w 7700963"/>
                <a:gd name="connsiteY71" fmla="*/ 171450 h 2609850"/>
                <a:gd name="connsiteX72" fmla="*/ 6315075 w 7700963"/>
                <a:gd name="connsiteY72" fmla="*/ 157162 h 2609850"/>
                <a:gd name="connsiteX73" fmla="*/ 6253163 w 7700963"/>
                <a:gd name="connsiteY73" fmla="*/ 209550 h 2609850"/>
                <a:gd name="connsiteX74" fmla="*/ 6348413 w 7700963"/>
                <a:gd name="connsiteY74" fmla="*/ 347662 h 2609850"/>
                <a:gd name="connsiteX75" fmla="*/ 6534150 w 7700963"/>
                <a:gd name="connsiteY75" fmla="*/ 595312 h 2609850"/>
                <a:gd name="connsiteX76" fmla="*/ 6653213 w 7700963"/>
                <a:gd name="connsiteY76" fmla="*/ 842962 h 2609850"/>
                <a:gd name="connsiteX77" fmla="*/ 6729413 w 7700963"/>
                <a:gd name="connsiteY77" fmla="*/ 952500 h 2609850"/>
                <a:gd name="connsiteX78" fmla="*/ 6738938 w 7700963"/>
                <a:gd name="connsiteY78" fmla="*/ 1062037 h 2609850"/>
                <a:gd name="connsiteX79" fmla="*/ 6734175 w 7700963"/>
                <a:gd name="connsiteY79" fmla="*/ 1143000 h 2609850"/>
                <a:gd name="connsiteX80" fmla="*/ 6677025 w 7700963"/>
                <a:gd name="connsiteY80" fmla="*/ 1190625 h 2609850"/>
                <a:gd name="connsiteX81" fmla="*/ 6605588 w 7700963"/>
                <a:gd name="connsiteY81" fmla="*/ 1243012 h 2609850"/>
                <a:gd name="connsiteX82" fmla="*/ 6648450 w 7700963"/>
                <a:gd name="connsiteY82" fmla="*/ 1357312 h 2609850"/>
                <a:gd name="connsiteX83" fmla="*/ 6619875 w 7700963"/>
                <a:gd name="connsiteY83" fmla="*/ 1395412 h 2609850"/>
                <a:gd name="connsiteX84" fmla="*/ 6562725 w 7700963"/>
                <a:gd name="connsiteY84" fmla="*/ 1433512 h 2609850"/>
                <a:gd name="connsiteX85" fmla="*/ 6543675 w 7700963"/>
                <a:gd name="connsiteY85" fmla="*/ 1528762 h 2609850"/>
                <a:gd name="connsiteX86" fmla="*/ 6381750 w 7700963"/>
                <a:gd name="connsiteY86" fmla="*/ 1524000 h 2609850"/>
                <a:gd name="connsiteX87" fmla="*/ 6286500 w 7700963"/>
                <a:gd name="connsiteY87" fmla="*/ 1562100 h 2609850"/>
                <a:gd name="connsiteX88" fmla="*/ 6238875 w 7700963"/>
                <a:gd name="connsiteY88" fmla="*/ 1619250 h 2609850"/>
                <a:gd name="connsiteX89" fmla="*/ 6224588 w 7700963"/>
                <a:gd name="connsiteY89" fmla="*/ 1700212 h 2609850"/>
                <a:gd name="connsiteX90" fmla="*/ 6176963 w 7700963"/>
                <a:gd name="connsiteY90" fmla="*/ 1724025 h 2609850"/>
                <a:gd name="connsiteX91" fmla="*/ 6143625 w 7700963"/>
                <a:gd name="connsiteY91" fmla="*/ 1776412 h 2609850"/>
                <a:gd name="connsiteX92" fmla="*/ 6100763 w 7700963"/>
                <a:gd name="connsiteY92" fmla="*/ 1828800 h 2609850"/>
                <a:gd name="connsiteX93" fmla="*/ 6000750 w 7700963"/>
                <a:gd name="connsiteY93" fmla="*/ 1843087 h 2609850"/>
                <a:gd name="connsiteX94" fmla="*/ 5915025 w 7700963"/>
                <a:gd name="connsiteY94" fmla="*/ 1843087 h 2609850"/>
                <a:gd name="connsiteX95" fmla="*/ 5605463 w 7700963"/>
                <a:gd name="connsiteY95" fmla="*/ 1752600 h 2609850"/>
                <a:gd name="connsiteX96" fmla="*/ 5353050 w 7700963"/>
                <a:gd name="connsiteY96" fmla="*/ 1638300 h 2609850"/>
                <a:gd name="connsiteX97" fmla="*/ 5086350 w 7700963"/>
                <a:gd name="connsiteY97" fmla="*/ 1471612 h 2609850"/>
                <a:gd name="connsiteX98" fmla="*/ 4891088 w 7700963"/>
                <a:gd name="connsiteY98" fmla="*/ 1309687 h 2609850"/>
                <a:gd name="connsiteX99" fmla="*/ 4595813 w 7700963"/>
                <a:gd name="connsiteY99" fmla="*/ 1090612 h 2609850"/>
                <a:gd name="connsiteX100" fmla="*/ 4376738 w 7700963"/>
                <a:gd name="connsiteY100" fmla="*/ 842962 h 2609850"/>
                <a:gd name="connsiteX101" fmla="*/ 4133850 w 7700963"/>
                <a:gd name="connsiteY101" fmla="*/ 609600 h 2609850"/>
                <a:gd name="connsiteX102" fmla="*/ 3929063 w 7700963"/>
                <a:gd name="connsiteY102" fmla="*/ 447675 h 2609850"/>
                <a:gd name="connsiteX103" fmla="*/ 3824288 w 7700963"/>
                <a:gd name="connsiteY103" fmla="*/ 414337 h 2609850"/>
                <a:gd name="connsiteX104" fmla="*/ 3762375 w 7700963"/>
                <a:gd name="connsiteY104" fmla="*/ 457200 h 2609850"/>
                <a:gd name="connsiteX105" fmla="*/ 3681413 w 7700963"/>
                <a:gd name="connsiteY105" fmla="*/ 642937 h 2609850"/>
                <a:gd name="connsiteX106" fmla="*/ 3614738 w 7700963"/>
                <a:gd name="connsiteY106" fmla="*/ 742950 h 2609850"/>
                <a:gd name="connsiteX107" fmla="*/ 3524250 w 7700963"/>
                <a:gd name="connsiteY107" fmla="*/ 709612 h 2609850"/>
                <a:gd name="connsiteX108" fmla="*/ 3462338 w 7700963"/>
                <a:gd name="connsiteY108" fmla="*/ 590550 h 2609850"/>
                <a:gd name="connsiteX109" fmla="*/ 3405188 w 7700963"/>
                <a:gd name="connsiteY109" fmla="*/ 547687 h 2609850"/>
                <a:gd name="connsiteX110" fmla="*/ 3305175 w 7700963"/>
                <a:gd name="connsiteY110" fmla="*/ 652462 h 2609850"/>
                <a:gd name="connsiteX111" fmla="*/ 3257550 w 7700963"/>
                <a:gd name="connsiteY111" fmla="*/ 742950 h 2609850"/>
                <a:gd name="connsiteX112" fmla="*/ 3157538 w 7700963"/>
                <a:gd name="connsiteY112" fmla="*/ 690562 h 2609850"/>
                <a:gd name="connsiteX113" fmla="*/ 3086100 w 7700963"/>
                <a:gd name="connsiteY113" fmla="*/ 628650 h 2609850"/>
                <a:gd name="connsiteX114" fmla="*/ 3048000 w 7700963"/>
                <a:gd name="connsiteY114" fmla="*/ 557212 h 2609850"/>
                <a:gd name="connsiteX115" fmla="*/ 2938463 w 7700963"/>
                <a:gd name="connsiteY115" fmla="*/ 690562 h 2609850"/>
                <a:gd name="connsiteX116" fmla="*/ 2847975 w 7700963"/>
                <a:gd name="connsiteY116" fmla="*/ 790575 h 2609850"/>
                <a:gd name="connsiteX117" fmla="*/ 2776538 w 7700963"/>
                <a:gd name="connsiteY117" fmla="*/ 809625 h 2609850"/>
                <a:gd name="connsiteX118" fmla="*/ 2700338 w 7700963"/>
                <a:gd name="connsiteY118" fmla="*/ 728662 h 2609850"/>
                <a:gd name="connsiteX119" fmla="*/ 2614613 w 7700963"/>
                <a:gd name="connsiteY119" fmla="*/ 852487 h 2609850"/>
                <a:gd name="connsiteX120" fmla="*/ 2557463 w 7700963"/>
                <a:gd name="connsiteY120" fmla="*/ 1033462 h 2609850"/>
                <a:gd name="connsiteX121" fmla="*/ 2433638 w 7700963"/>
                <a:gd name="connsiteY121" fmla="*/ 1276350 h 2609850"/>
                <a:gd name="connsiteX122" fmla="*/ 2195513 w 7700963"/>
                <a:gd name="connsiteY122" fmla="*/ 1514475 h 2609850"/>
                <a:gd name="connsiteX123" fmla="*/ 1857375 w 7700963"/>
                <a:gd name="connsiteY123" fmla="*/ 1724025 h 2609850"/>
                <a:gd name="connsiteX124" fmla="*/ 1609725 w 7700963"/>
                <a:gd name="connsiteY124" fmla="*/ 1862137 h 2609850"/>
                <a:gd name="connsiteX125" fmla="*/ 1343025 w 7700963"/>
                <a:gd name="connsiteY125" fmla="*/ 1943100 h 2609850"/>
                <a:gd name="connsiteX126" fmla="*/ 1047750 w 7700963"/>
                <a:gd name="connsiteY126" fmla="*/ 2057400 h 2609850"/>
                <a:gd name="connsiteX127" fmla="*/ 804863 w 7700963"/>
                <a:gd name="connsiteY127" fmla="*/ 2128837 h 2609850"/>
                <a:gd name="connsiteX128" fmla="*/ 581025 w 7700963"/>
                <a:gd name="connsiteY128" fmla="*/ 2152650 h 2609850"/>
                <a:gd name="connsiteX129" fmla="*/ 390525 w 7700963"/>
                <a:gd name="connsiteY129" fmla="*/ 2157412 h 2609850"/>
                <a:gd name="connsiteX130" fmla="*/ 209550 w 7700963"/>
                <a:gd name="connsiteY130" fmla="*/ 2190750 h 2609850"/>
                <a:gd name="connsiteX131" fmla="*/ 76200 w 7700963"/>
                <a:gd name="connsiteY131" fmla="*/ 2271712 h 2609850"/>
                <a:gd name="connsiteX132" fmla="*/ 4763 w 7700963"/>
                <a:gd name="connsiteY132" fmla="*/ 2300287 h 260985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0963"/>
                <a:gd name="connsiteY0" fmla="*/ 2301557 h 2611120"/>
                <a:gd name="connsiteX1" fmla="*/ 0 w 7700963"/>
                <a:gd name="connsiteY1" fmla="*/ 2611120 h 2611120"/>
                <a:gd name="connsiteX2" fmla="*/ 1695450 w 7700963"/>
                <a:gd name="connsiteY2" fmla="*/ 2611120 h 2611120"/>
                <a:gd name="connsiteX3" fmla="*/ 1957388 w 7700963"/>
                <a:gd name="connsiteY3" fmla="*/ 2492057 h 2611120"/>
                <a:gd name="connsiteX4" fmla="*/ 2305050 w 7700963"/>
                <a:gd name="connsiteY4" fmla="*/ 2315845 h 2611120"/>
                <a:gd name="connsiteX5" fmla="*/ 2509838 w 7700963"/>
                <a:gd name="connsiteY5" fmla="*/ 2201545 h 2611120"/>
                <a:gd name="connsiteX6" fmla="*/ 2719388 w 7700963"/>
                <a:gd name="connsiteY6" fmla="*/ 2063432 h 2611120"/>
                <a:gd name="connsiteX7" fmla="*/ 2886075 w 7700963"/>
                <a:gd name="connsiteY7" fmla="*/ 1901507 h 2611120"/>
                <a:gd name="connsiteX8" fmla="*/ 3048000 w 7700963"/>
                <a:gd name="connsiteY8" fmla="*/ 1730057 h 2611120"/>
                <a:gd name="connsiteX9" fmla="*/ 3157538 w 7700963"/>
                <a:gd name="connsiteY9" fmla="*/ 1596707 h 2611120"/>
                <a:gd name="connsiteX10" fmla="*/ 3228975 w 7700963"/>
                <a:gd name="connsiteY10" fmla="*/ 1463357 h 2611120"/>
                <a:gd name="connsiteX11" fmla="*/ 3271838 w 7700963"/>
                <a:gd name="connsiteY11" fmla="*/ 1430020 h 2611120"/>
                <a:gd name="connsiteX12" fmla="*/ 3333750 w 7700963"/>
                <a:gd name="connsiteY12" fmla="*/ 1534795 h 2611120"/>
                <a:gd name="connsiteX13" fmla="*/ 3357563 w 7700963"/>
                <a:gd name="connsiteY13" fmla="*/ 1572895 h 2611120"/>
                <a:gd name="connsiteX14" fmla="*/ 3433763 w 7700963"/>
                <a:gd name="connsiteY14" fmla="*/ 1482407 h 2611120"/>
                <a:gd name="connsiteX15" fmla="*/ 3519488 w 7700963"/>
                <a:gd name="connsiteY15" fmla="*/ 1358582 h 2611120"/>
                <a:gd name="connsiteX16" fmla="*/ 3576638 w 7700963"/>
                <a:gd name="connsiteY16" fmla="*/ 1334770 h 2611120"/>
                <a:gd name="connsiteX17" fmla="*/ 3609975 w 7700963"/>
                <a:gd name="connsiteY17" fmla="*/ 1430020 h 2611120"/>
                <a:gd name="connsiteX18" fmla="*/ 3648075 w 7700963"/>
                <a:gd name="connsiteY18" fmla="*/ 1458595 h 2611120"/>
                <a:gd name="connsiteX19" fmla="*/ 3781425 w 7700963"/>
                <a:gd name="connsiteY19" fmla="*/ 1315720 h 2611120"/>
                <a:gd name="connsiteX20" fmla="*/ 3814763 w 7700963"/>
                <a:gd name="connsiteY20" fmla="*/ 1310957 h 2611120"/>
                <a:gd name="connsiteX21" fmla="*/ 3905250 w 7700963"/>
                <a:gd name="connsiteY21" fmla="*/ 1363345 h 2611120"/>
                <a:gd name="connsiteX22" fmla="*/ 3957638 w 7700963"/>
                <a:gd name="connsiteY22" fmla="*/ 1358582 h 2611120"/>
                <a:gd name="connsiteX23" fmla="*/ 4010025 w 7700963"/>
                <a:gd name="connsiteY23" fmla="*/ 1277620 h 2611120"/>
                <a:gd name="connsiteX24" fmla="*/ 4157663 w 7700963"/>
                <a:gd name="connsiteY24" fmla="*/ 1377632 h 2611120"/>
                <a:gd name="connsiteX25" fmla="*/ 4448175 w 7700963"/>
                <a:gd name="connsiteY25" fmla="*/ 1668145 h 2611120"/>
                <a:gd name="connsiteX26" fmla="*/ 4667250 w 7700963"/>
                <a:gd name="connsiteY26" fmla="*/ 1882457 h 2611120"/>
                <a:gd name="connsiteX27" fmla="*/ 5029200 w 7700963"/>
                <a:gd name="connsiteY27" fmla="*/ 2144395 h 2611120"/>
                <a:gd name="connsiteX28" fmla="*/ 5272088 w 7700963"/>
                <a:gd name="connsiteY28" fmla="*/ 2301557 h 2611120"/>
                <a:gd name="connsiteX29" fmla="*/ 5476875 w 7700963"/>
                <a:gd name="connsiteY29" fmla="*/ 2372995 h 2611120"/>
                <a:gd name="connsiteX30" fmla="*/ 5624513 w 7700963"/>
                <a:gd name="connsiteY30" fmla="*/ 2473007 h 2611120"/>
                <a:gd name="connsiteX31" fmla="*/ 5748338 w 7700963"/>
                <a:gd name="connsiteY31" fmla="*/ 2530157 h 2611120"/>
                <a:gd name="connsiteX32" fmla="*/ 5738813 w 7700963"/>
                <a:gd name="connsiteY32" fmla="*/ 2449195 h 2611120"/>
                <a:gd name="connsiteX33" fmla="*/ 5695950 w 7700963"/>
                <a:gd name="connsiteY33" fmla="*/ 2349182 h 2611120"/>
                <a:gd name="connsiteX34" fmla="*/ 5715000 w 7700963"/>
                <a:gd name="connsiteY34" fmla="*/ 2282507 h 2611120"/>
                <a:gd name="connsiteX35" fmla="*/ 5838825 w 7700963"/>
                <a:gd name="connsiteY35" fmla="*/ 2358707 h 2611120"/>
                <a:gd name="connsiteX36" fmla="*/ 6096000 w 7700963"/>
                <a:gd name="connsiteY36" fmla="*/ 2411095 h 2611120"/>
                <a:gd name="connsiteX37" fmla="*/ 6229350 w 7700963"/>
                <a:gd name="connsiteY37" fmla="*/ 2458720 h 2611120"/>
                <a:gd name="connsiteX38" fmla="*/ 6396038 w 7700963"/>
                <a:gd name="connsiteY38" fmla="*/ 2487295 h 2611120"/>
                <a:gd name="connsiteX39" fmla="*/ 6467475 w 7700963"/>
                <a:gd name="connsiteY39" fmla="*/ 2468245 h 2611120"/>
                <a:gd name="connsiteX40" fmla="*/ 6534150 w 7700963"/>
                <a:gd name="connsiteY40" fmla="*/ 2311082 h 2611120"/>
                <a:gd name="connsiteX41" fmla="*/ 6686550 w 7700963"/>
                <a:gd name="connsiteY41" fmla="*/ 2182495 h 2611120"/>
                <a:gd name="connsiteX42" fmla="*/ 6824663 w 7700963"/>
                <a:gd name="connsiteY42" fmla="*/ 2111057 h 2611120"/>
                <a:gd name="connsiteX43" fmla="*/ 6905625 w 7700963"/>
                <a:gd name="connsiteY43" fmla="*/ 2063432 h 2611120"/>
                <a:gd name="connsiteX44" fmla="*/ 7062788 w 7700963"/>
                <a:gd name="connsiteY44" fmla="*/ 2058670 h 2611120"/>
                <a:gd name="connsiteX45" fmla="*/ 7115175 w 7700963"/>
                <a:gd name="connsiteY45" fmla="*/ 2006282 h 2611120"/>
                <a:gd name="connsiteX46" fmla="*/ 7119938 w 7700963"/>
                <a:gd name="connsiteY46" fmla="*/ 1872932 h 2611120"/>
                <a:gd name="connsiteX47" fmla="*/ 7105650 w 7700963"/>
                <a:gd name="connsiteY47" fmla="*/ 1777682 h 2611120"/>
                <a:gd name="connsiteX48" fmla="*/ 7177088 w 7700963"/>
                <a:gd name="connsiteY48" fmla="*/ 1696720 h 2611120"/>
                <a:gd name="connsiteX49" fmla="*/ 7348538 w 7700963"/>
                <a:gd name="connsiteY49" fmla="*/ 1610995 h 2611120"/>
                <a:gd name="connsiteX50" fmla="*/ 7453313 w 7700963"/>
                <a:gd name="connsiteY50" fmla="*/ 1582420 h 2611120"/>
                <a:gd name="connsiteX51" fmla="*/ 7534275 w 7700963"/>
                <a:gd name="connsiteY51" fmla="*/ 1487170 h 2611120"/>
                <a:gd name="connsiteX52" fmla="*/ 7596188 w 7700963"/>
                <a:gd name="connsiteY52" fmla="*/ 1344295 h 2611120"/>
                <a:gd name="connsiteX53" fmla="*/ 7596188 w 7700963"/>
                <a:gd name="connsiteY53" fmla="*/ 1206182 h 2611120"/>
                <a:gd name="connsiteX54" fmla="*/ 7648575 w 7700963"/>
                <a:gd name="connsiteY54" fmla="*/ 1087120 h 2611120"/>
                <a:gd name="connsiteX55" fmla="*/ 7700963 w 7700963"/>
                <a:gd name="connsiteY55" fmla="*/ 1020445 h 2611120"/>
                <a:gd name="connsiteX56" fmla="*/ 7681913 w 7700963"/>
                <a:gd name="connsiteY56" fmla="*/ 915670 h 2611120"/>
                <a:gd name="connsiteX57" fmla="*/ 7572375 w 7700963"/>
                <a:gd name="connsiteY57" fmla="*/ 758507 h 2611120"/>
                <a:gd name="connsiteX58" fmla="*/ 7481888 w 7700963"/>
                <a:gd name="connsiteY58" fmla="*/ 639445 h 2611120"/>
                <a:gd name="connsiteX59" fmla="*/ 7415213 w 7700963"/>
                <a:gd name="connsiteY59" fmla="*/ 539432 h 2611120"/>
                <a:gd name="connsiteX60" fmla="*/ 7386638 w 7700963"/>
                <a:gd name="connsiteY60" fmla="*/ 553720 h 2611120"/>
                <a:gd name="connsiteX61" fmla="*/ 7296150 w 7700963"/>
                <a:gd name="connsiteY61" fmla="*/ 510857 h 2611120"/>
                <a:gd name="connsiteX62" fmla="*/ 7177088 w 7700963"/>
                <a:gd name="connsiteY62" fmla="*/ 463232 h 2611120"/>
                <a:gd name="connsiteX63" fmla="*/ 7010400 w 7700963"/>
                <a:gd name="connsiteY63" fmla="*/ 372745 h 2611120"/>
                <a:gd name="connsiteX64" fmla="*/ 6900863 w 7700963"/>
                <a:gd name="connsiteY64" fmla="*/ 301307 h 2611120"/>
                <a:gd name="connsiteX65" fmla="*/ 6781800 w 7700963"/>
                <a:gd name="connsiteY65" fmla="*/ 220345 h 2611120"/>
                <a:gd name="connsiteX66" fmla="*/ 6681788 w 7700963"/>
                <a:gd name="connsiteY66" fmla="*/ 96520 h 2611120"/>
                <a:gd name="connsiteX67" fmla="*/ 6605588 w 7700963"/>
                <a:gd name="connsiteY67" fmla="*/ 34607 h 2611120"/>
                <a:gd name="connsiteX68" fmla="*/ 6572250 w 7700963"/>
                <a:gd name="connsiteY68" fmla="*/ 1270 h 2611120"/>
                <a:gd name="connsiteX69" fmla="*/ 6477000 w 7700963"/>
                <a:gd name="connsiteY69" fmla="*/ 77470 h 2611120"/>
                <a:gd name="connsiteX70" fmla="*/ 6419850 w 7700963"/>
                <a:gd name="connsiteY70" fmla="*/ 172720 h 2611120"/>
                <a:gd name="connsiteX71" fmla="*/ 6353175 w 7700963"/>
                <a:gd name="connsiteY71" fmla="*/ 172720 h 2611120"/>
                <a:gd name="connsiteX72" fmla="*/ 6315075 w 7700963"/>
                <a:gd name="connsiteY72" fmla="*/ 158432 h 2611120"/>
                <a:gd name="connsiteX73" fmla="*/ 6253163 w 7700963"/>
                <a:gd name="connsiteY73" fmla="*/ 210820 h 2611120"/>
                <a:gd name="connsiteX74" fmla="*/ 6348413 w 7700963"/>
                <a:gd name="connsiteY74" fmla="*/ 348932 h 2611120"/>
                <a:gd name="connsiteX75" fmla="*/ 6534150 w 7700963"/>
                <a:gd name="connsiteY75" fmla="*/ 596582 h 2611120"/>
                <a:gd name="connsiteX76" fmla="*/ 6653213 w 7700963"/>
                <a:gd name="connsiteY76" fmla="*/ 844232 h 2611120"/>
                <a:gd name="connsiteX77" fmla="*/ 6729413 w 7700963"/>
                <a:gd name="connsiteY77" fmla="*/ 953770 h 2611120"/>
                <a:gd name="connsiteX78" fmla="*/ 6738938 w 7700963"/>
                <a:gd name="connsiteY78" fmla="*/ 1063307 h 2611120"/>
                <a:gd name="connsiteX79" fmla="*/ 6734175 w 7700963"/>
                <a:gd name="connsiteY79" fmla="*/ 1144270 h 2611120"/>
                <a:gd name="connsiteX80" fmla="*/ 6677025 w 7700963"/>
                <a:gd name="connsiteY80" fmla="*/ 1191895 h 2611120"/>
                <a:gd name="connsiteX81" fmla="*/ 6605588 w 7700963"/>
                <a:gd name="connsiteY81" fmla="*/ 1244282 h 2611120"/>
                <a:gd name="connsiteX82" fmla="*/ 6648450 w 7700963"/>
                <a:gd name="connsiteY82" fmla="*/ 1358582 h 2611120"/>
                <a:gd name="connsiteX83" fmla="*/ 6619875 w 7700963"/>
                <a:gd name="connsiteY83" fmla="*/ 1396682 h 2611120"/>
                <a:gd name="connsiteX84" fmla="*/ 6562725 w 7700963"/>
                <a:gd name="connsiteY84" fmla="*/ 1434782 h 2611120"/>
                <a:gd name="connsiteX85" fmla="*/ 6543675 w 7700963"/>
                <a:gd name="connsiteY85" fmla="*/ 1530032 h 2611120"/>
                <a:gd name="connsiteX86" fmla="*/ 6381750 w 7700963"/>
                <a:gd name="connsiteY86" fmla="*/ 1525270 h 2611120"/>
                <a:gd name="connsiteX87" fmla="*/ 6286500 w 7700963"/>
                <a:gd name="connsiteY87" fmla="*/ 1563370 h 2611120"/>
                <a:gd name="connsiteX88" fmla="*/ 6238875 w 7700963"/>
                <a:gd name="connsiteY88" fmla="*/ 1620520 h 2611120"/>
                <a:gd name="connsiteX89" fmla="*/ 6224588 w 7700963"/>
                <a:gd name="connsiteY89" fmla="*/ 1701482 h 2611120"/>
                <a:gd name="connsiteX90" fmla="*/ 6176963 w 7700963"/>
                <a:gd name="connsiteY90" fmla="*/ 1725295 h 2611120"/>
                <a:gd name="connsiteX91" fmla="*/ 6143625 w 7700963"/>
                <a:gd name="connsiteY91" fmla="*/ 1777682 h 2611120"/>
                <a:gd name="connsiteX92" fmla="*/ 6100763 w 7700963"/>
                <a:gd name="connsiteY92" fmla="*/ 1830070 h 2611120"/>
                <a:gd name="connsiteX93" fmla="*/ 6000750 w 7700963"/>
                <a:gd name="connsiteY93" fmla="*/ 1844357 h 2611120"/>
                <a:gd name="connsiteX94" fmla="*/ 5915025 w 7700963"/>
                <a:gd name="connsiteY94" fmla="*/ 1844357 h 2611120"/>
                <a:gd name="connsiteX95" fmla="*/ 5605463 w 7700963"/>
                <a:gd name="connsiteY95" fmla="*/ 1753870 h 2611120"/>
                <a:gd name="connsiteX96" fmla="*/ 5353050 w 7700963"/>
                <a:gd name="connsiteY96" fmla="*/ 1639570 h 2611120"/>
                <a:gd name="connsiteX97" fmla="*/ 5086350 w 7700963"/>
                <a:gd name="connsiteY97" fmla="*/ 1472882 h 2611120"/>
                <a:gd name="connsiteX98" fmla="*/ 4891088 w 7700963"/>
                <a:gd name="connsiteY98" fmla="*/ 1310957 h 2611120"/>
                <a:gd name="connsiteX99" fmla="*/ 4595813 w 7700963"/>
                <a:gd name="connsiteY99" fmla="*/ 1091882 h 2611120"/>
                <a:gd name="connsiteX100" fmla="*/ 4376738 w 7700963"/>
                <a:gd name="connsiteY100" fmla="*/ 844232 h 2611120"/>
                <a:gd name="connsiteX101" fmla="*/ 4133850 w 7700963"/>
                <a:gd name="connsiteY101" fmla="*/ 610870 h 2611120"/>
                <a:gd name="connsiteX102" fmla="*/ 3929063 w 7700963"/>
                <a:gd name="connsiteY102" fmla="*/ 448945 h 2611120"/>
                <a:gd name="connsiteX103" fmla="*/ 3824288 w 7700963"/>
                <a:gd name="connsiteY103" fmla="*/ 415607 h 2611120"/>
                <a:gd name="connsiteX104" fmla="*/ 3762375 w 7700963"/>
                <a:gd name="connsiteY104" fmla="*/ 458470 h 2611120"/>
                <a:gd name="connsiteX105" fmla="*/ 3681413 w 7700963"/>
                <a:gd name="connsiteY105" fmla="*/ 644207 h 2611120"/>
                <a:gd name="connsiteX106" fmla="*/ 3614738 w 7700963"/>
                <a:gd name="connsiteY106" fmla="*/ 744220 h 2611120"/>
                <a:gd name="connsiteX107" fmla="*/ 3524250 w 7700963"/>
                <a:gd name="connsiteY107" fmla="*/ 710882 h 2611120"/>
                <a:gd name="connsiteX108" fmla="*/ 3462338 w 7700963"/>
                <a:gd name="connsiteY108" fmla="*/ 591820 h 2611120"/>
                <a:gd name="connsiteX109" fmla="*/ 3405188 w 7700963"/>
                <a:gd name="connsiteY109" fmla="*/ 548957 h 2611120"/>
                <a:gd name="connsiteX110" fmla="*/ 3305175 w 7700963"/>
                <a:gd name="connsiteY110" fmla="*/ 653732 h 2611120"/>
                <a:gd name="connsiteX111" fmla="*/ 3257550 w 7700963"/>
                <a:gd name="connsiteY111" fmla="*/ 744220 h 2611120"/>
                <a:gd name="connsiteX112" fmla="*/ 3157538 w 7700963"/>
                <a:gd name="connsiteY112" fmla="*/ 691832 h 2611120"/>
                <a:gd name="connsiteX113" fmla="*/ 3086100 w 7700963"/>
                <a:gd name="connsiteY113" fmla="*/ 629920 h 2611120"/>
                <a:gd name="connsiteX114" fmla="*/ 3048000 w 7700963"/>
                <a:gd name="connsiteY114" fmla="*/ 558482 h 2611120"/>
                <a:gd name="connsiteX115" fmla="*/ 2938463 w 7700963"/>
                <a:gd name="connsiteY115" fmla="*/ 691832 h 2611120"/>
                <a:gd name="connsiteX116" fmla="*/ 2847975 w 7700963"/>
                <a:gd name="connsiteY116" fmla="*/ 791845 h 2611120"/>
                <a:gd name="connsiteX117" fmla="*/ 2776538 w 7700963"/>
                <a:gd name="connsiteY117" fmla="*/ 810895 h 2611120"/>
                <a:gd name="connsiteX118" fmla="*/ 2700338 w 7700963"/>
                <a:gd name="connsiteY118" fmla="*/ 729932 h 2611120"/>
                <a:gd name="connsiteX119" fmla="*/ 2614613 w 7700963"/>
                <a:gd name="connsiteY119" fmla="*/ 853757 h 2611120"/>
                <a:gd name="connsiteX120" fmla="*/ 2557463 w 7700963"/>
                <a:gd name="connsiteY120" fmla="*/ 1034732 h 2611120"/>
                <a:gd name="connsiteX121" fmla="*/ 2433638 w 7700963"/>
                <a:gd name="connsiteY121" fmla="*/ 1277620 h 2611120"/>
                <a:gd name="connsiteX122" fmla="*/ 2195513 w 7700963"/>
                <a:gd name="connsiteY122" fmla="*/ 1515745 h 2611120"/>
                <a:gd name="connsiteX123" fmla="*/ 1857375 w 7700963"/>
                <a:gd name="connsiteY123" fmla="*/ 1725295 h 2611120"/>
                <a:gd name="connsiteX124" fmla="*/ 1609725 w 7700963"/>
                <a:gd name="connsiteY124" fmla="*/ 1863407 h 2611120"/>
                <a:gd name="connsiteX125" fmla="*/ 1343025 w 7700963"/>
                <a:gd name="connsiteY125" fmla="*/ 1944370 h 2611120"/>
                <a:gd name="connsiteX126" fmla="*/ 1047750 w 7700963"/>
                <a:gd name="connsiteY126" fmla="*/ 2058670 h 2611120"/>
                <a:gd name="connsiteX127" fmla="*/ 804863 w 7700963"/>
                <a:gd name="connsiteY127" fmla="*/ 2130107 h 2611120"/>
                <a:gd name="connsiteX128" fmla="*/ 581025 w 7700963"/>
                <a:gd name="connsiteY128" fmla="*/ 2153920 h 2611120"/>
                <a:gd name="connsiteX129" fmla="*/ 390525 w 7700963"/>
                <a:gd name="connsiteY129" fmla="*/ 2158682 h 2611120"/>
                <a:gd name="connsiteX130" fmla="*/ 209550 w 7700963"/>
                <a:gd name="connsiteY130" fmla="*/ 2192020 h 2611120"/>
                <a:gd name="connsiteX131" fmla="*/ 76200 w 7700963"/>
                <a:gd name="connsiteY131" fmla="*/ 2272982 h 2611120"/>
                <a:gd name="connsiteX132" fmla="*/ 4763 w 7700963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1120"/>
                <a:gd name="connsiteX1" fmla="*/ 0 w 7703367"/>
                <a:gd name="connsiteY1" fmla="*/ 2611120 h 2611120"/>
                <a:gd name="connsiteX2" fmla="*/ 1695450 w 7703367"/>
                <a:gd name="connsiteY2" fmla="*/ 2611120 h 2611120"/>
                <a:gd name="connsiteX3" fmla="*/ 1957388 w 7703367"/>
                <a:gd name="connsiteY3" fmla="*/ 2492057 h 2611120"/>
                <a:gd name="connsiteX4" fmla="*/ 2305050 w 7703367"/>
                <a:gd name="connsiteY4" fmla="*/ 2315845 h 2611120"/>
                <a:gd name="connsiteX5" fmla="*/ 2509838 w 7703367"/>
                <a:gd name="connsiteY5" fmla="*/ 2201545 h 2611120"/>
                <a:gd name="connsiteX6" fmla="*/ 2719388 w 7703367"/>
                <a:gd name="connsiteY6" fmla="*/ 2063432 h 2611120"/>
                <a:gd name="connsiteX7" fmla="*/ 2886075 w 7703367"/>
                <a:gd name="connsiteY7" fmla="*/ 1901507 h 2611120"/>
                <a:gd name="connsiteX8" fmla="*/ 3048000 w 7703367"/>
                <a:gd name="connsiteY8" fmla="*/ 1730057 h 2611120"/>
                <a:gd name="connsiteX9" fmla="*/ 3157538 w 7703367"/>
                <a:gd name="connsiteY9" fmla="*/ 1596707 h 2611120"/>
                <a:gd name="connsiteX10" fmla="*/ 3228975 w 7703367"/>
                <a:gd name="connsiteY10" fmla="*/ 1463357 h 2611120"/>
                <a:gd name="connsiteX11" fmla="*/ 3271838 w 7703367"/>
                <a:gd name="connsiteY11" fmla="*/ 1430020 h 2611120"/>
                <a:gd name="connsiteX12" fmla="*/ 3333750 w 7703367"/>
                <a:gd name="connsiteY12" fmla="*/ 1534795 h 2611120"/>
                <a:gd name="connsiteX13" fmla="*/ 3357563 w 7703367"/>
                <a:gd name="connsiteY13" fmla="*/ 1572895 h 2611120"/>
                <a:gd name="connsiteX14" fmla="*/ 3433763 w 7703367"/>
                <a:gd name="connsiteY14" fmla="*/ 1482407 h 2611120"/>
                <a:gd name="connsiteX15" fmla="*/ 3519488 w 7703367"/>
                <a:gd name="connsiteY15" fmla="*/ 1358582 h 2611120"/>
                <a:gd name="connsiteX16" fmla="*/ 3576638 w 7703367"/>
                <a:gd name="connsiteY16" fmla="*/ 1334770 h 2611120"/>
                <a:gd name="connsiteX17" fmla="*/ 3609975 w 7703367"/>
                <a:gd name="connsiteY17" fmla="*/ 1430020 h 2611120"/>
                <a:gd name="connsiteX18" fmla="*/ 3648075 w 7703367"/>
                <a:gd name="connsiteY18" fmla="*/ 1458595 h 2611120"/>
                <a:gd name="connsiteX19" fmla="*/ 3781425 w 7703367"/>
                <a:gd name="connsiteY19" fmla="*/ 1315720 h 2611120"/>
                <a:gd name="connsiteX20" fmla="*/ 3814763 w 7703367"/>
                <a:gd name="connsiteY20" fmla="*/ 1310957 h 2611120"/>
                <a:gd name="connsiteX21" fmla="*/ 3905250 w 7703367"/>
                <a:gd name="connsiteY21" fmla="*/ 1363345 h 2611120"/>
                <a:gd name="connsiteX22" fmla="*/ 3957638 w 7703367"/>
                <a:gd name="connsiteY22" fmla="*/ 1358582 h 2611120"/>
                <a:gd name="connsiteX23" fmla="*/ 4010025 w 7703367"/>
                <a:gd name="connsiteY23" fmla="*/ 1277620 h 2611120"/>
                <a:gd name="connsiteX24" fmla="*/ 4157663 w 7703367"/>
                <a:gd name="connsiteY24" fmla="*/ 1377632 h 2611120"/>
                <a:gd name="connsiteX25" fmla="*/ 4448175 w 7703367"/>
                <a:gd name="connsiteY25" fmla="*/ 1668145 h 2611120"/>
                <a:gd name="connsiteX26" fmla="*/ 4667250 w 7703367"/>
                <a:gd name="connsiteY26" fmla="*/ 1882457 h 2611120"/>
                <a:gd name="connsiteX27" fmla="*/ 5029200 w 7703367"/>
                <a:gd name="connsiteY27" fmla="*/ 2144395 h 2611120"/>
                <a:gd name="connsiteX28" fmla="*/ 5272088 w 7703367"/>
                <a:gd name="connsiteY28" fmla="*/ 2301557 h 2611120"/>
                <a:gd name="connsiteX29" fmla="*/ 5476875 w 7703367"/>
                <a:gd name="connsiteY29" fmla="*/ 2372995 h 2611120"/>
                <a:gd name="connsiteX30" fmla="*/ 5624513 w 7703367"/>
                <a:gd name="connsiteY30" fmla="*/ 2473007 h 2611120"/>
                <a:gd name="connsiteX31" fmla="*/ 5748338 w 7703367"/>
                <a:gd name="connsiteY31" fmla="*/ 2530157 h 2611120"/>
                <a:gd name="connsiteX32" fmla="*/ 5738813 w 7703367"/>
                <a:gd name="connsiteY32" fmla="*/ 2449195 h 2611120"/>
                <a:gd name="connsiteX33" fmla="*/ 5695950 w 7703367"/>
                <a:gd name="connsiteY33" fmla="*/ 2349182 h 2611120"/>
                <a:gd name="connsiteX34" fmla="*/ 5715000 w 7703367"/>
                <a:gd name="connsiteY34" fmla="*/ 2282507 h 2611120"/>
                <a:gd name="connsiteX35" fmla="*/ 5838825 w 7703367"/>
                <a:gd name="connsiteY35" fmla="*/ 2358707 h 2611120"/>
                <a:gd name="connsiteX36" fmla="*/ 6096000 w 7703367"/>
                <a:gd name="connsiteY36" fmla="*/ 2411095 h 2611120"/>
                <a:gd name="connsiteX37" fmla="*/ 6229350 w 7703367"/>
                <a:gd name="connsiteY37" fmla="*/ 2458720 h 2611120"/>
                <a:gd name="connsiteX38" fmla="*/ 6396038 w 7703367"/>
                <a:gd name="connsiteY38" fmla="*/ 2487295 h 2611120"/>
                <a:gd name="connsiteX39" fmla="*/ 6467475 w 7703367"/>
                <a:gd name="connsiteY39" fmla="*/ 2468245 h 2611120"/>
                <a:gd name="connsiteX40" fmla="*/ 6534150 w 7703367"/>
                <a:gd name="connsiteY40" fmla="*/ 2311082 h 2611120"/>
                <a:gd name="connsiteX41" fmla="*/ 6686550 w 7703367"/>
                <a:gd name="connsiteY41" fmla="*/ 2182495 h 2611120"/>
                <a:gd name="connsiteX42" fmla="*/ 6824663 w 7703367"/>
                <a:gd name="connsiteY42" fmla="*/ 2111057 h 2611120"/>
                <a:gd name="connsiteX43" fmla="*/ 6905625 w 7703367"/>
                <a:gd name="connsiteY43" fmla="*/ 2063432 h 2611120"/>
                <a:gd name="connsiteX44" fmla="*/ 7062788 w 7703367"/>
                <a:gd name="connsiteY44" fmla="*/ 2058670 h 2611120"/>
                <a:gd name="connsiteX45" fmla="*/ 7115175 w 7703367"/>
                <a:gd name="connsiteY45" fmla="*/ 2006282 h 2611120"/>
                <a:gd name="connsiteX46" fmla="*/ 7119938 w 7703367"/>
                <a:gd name="connsiteY46" fmla="*/ 1872932 h 2611120"/>
                <a:gd name="connsiteX47" fmla="*/ 7105650 w 7703367"/>
                <a:gd name="connsiteY47" fmla="*/ 1777682 h 2611120"/>
                <a:gd name="connsiteX48" fmla="*/ 7177088 w 7703367"/>
                <a:gd name="connsiteY48" fmla="*/ 1696720 h 2611120"/>
                <a:gd name="connsiteX49" fmla="*/ 7348538 w 7703367"/>
                <a:gd name="connsiteY49" fmla="*/ 1610995 h 2611120"/>
                <a:gd name="connsiteX50" fmla="*/ 7453313 w 7703367"/>
                <a:gd name="connsiteY50" fmla="*/ 1582420 h 2611120"/>
                <a:gd name="connsiteX51" fmla="*/ 7534275 w 7703367"/>
                <a:gd name="connsiteY51" fmla="*/ 1487170 h 2611120"/>
                <a:gd name="connsiteX52" fmla="*/ 7596188 w 7703367"/>
                <a:gd name="connsiteY52" fmla="*/ 1344295 h 2611120"/>
                <a:gd name="connsiteX53" fmla="*/ 7596188 w 7703367"/>
                <a:gd name="connsiteY53" fmla="*/ 1206182 h 2611120"/>
                <a:gd name="connsiteX54" fmla="*/ 7648575 w 7703367"/>
                <a:gd name="connsiteY54" fmla="*/ 1087120 h 2611120"/>
                <a:gd name="connsiteX55" fmla="*/ 7700963 w 7703367"/>
                <a:gd name="connsiteY55" fmla="*/ 1020445 h 2611120"/>
                <a:gd name="connsiteX56" fmla="*/ 7681913 w 7703367"/>
                <a:gd name="connsiteY56" fmla="*/ 915670 h 2611120"/>
                <a:gd name="connsiteX57" fmla="*/ 7572375 w 7703367"/>
                <a:gd name="connsiteY57" fmla="*/ 758507 h 2611120"/>
                <a:gd name="connsiteX58" fmla="*/ 7481888 w 7703367"/>
                <a:gd name="connsiteY58" fmla="*/ 639445 h 2611120"/>
                <a:gd name="connsiteX59" fmla="*/ 7415213 w 7703367"/>
                <a:gd name="connsiteY59" fmla="*/ 539432 h 2611120"/>
                <a:gd name="connsiteX60" fmla="*/ 7386638 w 7703367"/>
                <a:gd name="connsiteY60" fmla="*/ 553720 h 2611120"/>
                <a:gd name="connsiteX61" fmla="*/ 7296150 w 7703367"/>
                <a:gd name="connsiteY61" fmla="*/ 510857 h 2611120"/>
                <a:gd name="connsiteX62" fmla="*/ 7177088 w 7703367"/>
                <a:gd name="connsiteY62" fmla="*/ 463232 h 2611120"/>
                <a:gd name="connsiteX63" fmla="*/ 7010400 w 7703367"/>
                <a:gd name="connsiteY63" fmla="*/ 372745 h 2611120"/>
                <a:gd name="connsiteX64" fmla="*/ 6900863 w 7703367"/>
                <a:gd name="connsiteY64" fmla="*/ 301307 h 2611120"/>
                <a:gd name="connsiteX65" fmla="*/ 6781800 w 7703367"/>
                <a:gd name="connsiteY65" fmla="*/ 220345 h 2611120"/>
                <a:gd name="connsiteX66" fmla="*/ 6681788 w 7703367"/>
                <a:gd name="connsiteY66" fmla="*/ 96520 h 2611120"/>
                <a:gd name="connsiteX67" fmla="*/ 6605588 w 7703367"/>
                <a:gd name="connsiteY67" fmla="*/ 34607 h 2611120"/>
                <a:gd name="connsiteX68" fmla="*/ 6572250 w 7703367"/>
                <a:gd name="connsiteY68" fmla="*/ 1270 h 2611120"/>
                <a:gd name="connsiteX69" fmla="*/ 6477000 w 7703367"/>
                <a:gd name="connsiteY69" fmla="*/ 77470 h 2611120"/>
                <a:gd name="connsiteX70" fmla="*/ 6419850 w 7703367"/>
                <a:gd name="connsiteY70" fmla="*/ 172720 h 2611120"/>
                <a:gd name="connsiteX71" fmla="*/ 6353175 w 7703367"/>
                <a:gd name="connsiteY71" fmla="*/ 172720 h 2611120"/>
                <a:gd name="connsiteX72" fmla="*/ 6315075 w 7703367"/>
                <a:gd name="connsiteY72" fmla="*/ 158432 h 2611120"/>
                <a:gd name="connsiteX73" fmla="*/ 6253163 w 7703367"/>
                <a:gd name="connsiteY73" fmla="*/ 210820 h 2611120"/>
                <a:gd name="connsiteX74" fmla="*/ 6348413 w 7703367"/>
                <a:gd name="connsiteY74" fmla="*/ 348932 h 2611120"/>
                <a:gd name="connsiteX75" fmla="*/ 6534150 w 7703367"/>
                <a:gd name="connsiteY75" fmla="*/ 596582 h 2611120"/>
                <a:gd name="connsiteX76" fmla="*/ 6653213 w 7703367"/>
                <a:gd name="connsiteY76" fmla="*/ 844232 h 2611120"/>
                <a:gd name="connsiteX77" fmla="*/ 6729413 w 7703367"/>
                <a:gd name="connsiteY77" fmla="*/ 953770 h 2611120"/>
                <a:gd name="connsiteX78" fmla="*/ 6738938 w 7703367"/>
                <a:gd name="connsiteY78" fmla="*/ 1063307 h 2611120"/>
                <a:gd name="connsiteX79" fmla="*/ 6734175 w 7703367"/>
                <a:gd name="connsiteY79" fmla="*/ 1144270 h 2611120"/>
                <a:gd name="connsiteX80" fmla="*/ 6677025 w 7703367"/>
                <a:gd name="connsiteY80" fmla="*/ 1191895 h 2611120"/>
                <a:gd name="connsiteX81" fmla="*/ 6605588 w 7703367"/>
                <a:gd name="connsiteY81" fmla="*/ 1244282 h 2611120"/>
                <a:gd name="connsiteX82" fmla="*/ 6648450 w 7703367"/>
                <a:gd name="connsiteY82" fmla="*/ 1358582 h 2611120"/>
                <a:gd name="connsiteX83" fmla="*/ 6619875 w 7703367"/>
                <a:gd name="connsiteY83" fmla="*/ 1396682 h 2611120"/>
                <a:gd name="connsiteX84" fmla="*/ 6562725 w 7703367"/>
                <a:gd name="connsiteY84" fmla="*/ 1434782 h 2611120"/>
                <a:gd name="connsiteX85" fmla="*/ 6543675 w 7703367"/>
                <a:gd name="connsiteY85" fmla="*/ 1530032 h 2611120"/>
                <a:gd name="connsiteX86" fmla="*/ 6381750 w 7703367"/>
                <a:gd name="connsiteY86" fmla="*/ 1525270 h 2611120"/>
                <a:gd name="connsiteX87" fmla="*/ 6286500 w 7703367"/>
                <a:gd name="connsiteY87" fmla="*/ 1563370 h 2611120"/>
                <a:gd name="connsiteX88" fmla="*/ 6238875 w 7703367"/>
                <a:gd name="connsiteY88" fmla="*/ 1620520 h 2611120"/>
                <a:gd name="connsiteX89" fmla="*/ 6224588 w 7703367"/>
                <a:gd name="connsiteY89" fmla="*/ 1701482 h 2611120"/>
                <a:gd name="connsiteX90" fmla="*/ 6176963 w 7703367"/>
                <a:gd name="connsiteY90" fmla="*/ 1725295 h 2611120"/>
                <a:gd name="connsiteX91" fmla="*/ 6143625 w 7703367"/>
                <a:gd name="connsiteY91" fmla="*/ 1777682 h 2611120"/>
                <a:gd name="connsiteX92" fmla="*/ 6100763 w 7703367"/>
                <a:gd name="connsiteY92" fmla="*/ 1830070 h 2611120"/>
                <a:gd name="connsiteX93" fmla="*/ 6000750 w 7703367"/>
                <a:gd name="connsiteY93" fmla="*/ 1844357 h 2611120"/>
                <a:gd name="connsiteX94" fmla="*/ 5915025 w 7703367"/>
                <a:gd name="connsiteY94" fmla="*/ 1844357 h 2611120"/>
                <a:gd name="connsiteX95" fmla="*/ 5605463 w 7703367"/>
                <a:gd name="connsiteY95" fmla="*/ 1753870 h 2611120"/>
                <a:gd name="connsiteX96" fmla="*/ 5353050 w 7703367"/>
                <a:gd name="connsiteY96" fmla="*/ 1639570 h 2611120"/>
                <a:gd name="connsiteX97" fmla="*/ 5086350 w 7703367"/>
                <a:gd name="connsiteY97" fmla="*/ 1472882 h 2611120"/>
                <a:gd name="connsiteX98" fmla="*/ 4891088 w 7703367"/>
                <a:gd name="connsiteY98" fmla="*/ 1310957 h 2611120"/>
                <a:gd name="connsiteX99" fmla="*/ 4595813 w 7703367"/>
                <a:gd name="connsiteY99" fmla="*/ 1091882 h 2611120"/>
                <a:gd name="connsiteX100" fmla="*/ 4376738 w 7703367"/>
                <a:gd name="connsiteY100" fmla="*/ 844232 h 2611120"/>
                <a:gd name="connsiteX101" fmla="*/ 4133850 w 7703367"/>
                <a:gd name="connsiteY101" fmla="*/ 610870 h 2611120"/>
                <a:gd name="connsiteX102" fmla="*/ 3929063 w 7703367"/>
                <a:gd name="connsiteY102" fmla="*/ 448945 h 2611120"/>
                <a:gd name="connsiteX103" fmla="*/ 3824288 w 7703367"/>
                <a:gd name="connsiteY103" fmla="*/ 415607 h 2611120"/>
                <a:gd name="connsiteX104" fmla="*/ 3762375 w 7703367"/>
                <a:gd name="connsiteY104" fmla="*/ 458470 h 2611120"/>
                <a:gd name="connsiteX105" fmla="*/ 3681413 w 7703367"/>
                <a:gd name="connsiteY105" fmla="*/ 644207 h 2611120"/>
                <a:gd name="connsiteX106" fmla="*/ 3614738 w 7703367"/>
                <a:gd name="connsiteY106" fmla="*/ 744220 h 2611120"/>
                <a:gd name="connsiteX107" fmla="*/ 3524250 w 7703367"/>
                <a:gd name="connsiteY107" fmla="*/ 710882 h 2611120"/>
                <a:gd name="connsiteX108" fmla="*/ 3462338 w 7703367"/>
                <a:gd name="connsiteY108" fmla="*/ 591820 h 2611120"/>
                <a:gd name="connsiteX109" fmla="*/ 3405188 w 7703367"/>
                <a:gd name="connsiteY109" fmla="*/ 548957 h 2611120"/>
                <a:gd name="connsiteX110" fmla="*/ 3305175 w 7703367"/>
                <a:gd name="connsiteY110" fmla="*/ 653732 h 2611120"/>
                <a:gd name="connsiteX111" fmla="*/ 3257550 w 7703367"/>
                <a:gd name="connsiteY111" fmla="*/ 744220 h 2611120"/>
                <a:gd name="connsiteX112" fmla="*/ 3157538 w 7703367"/>
                <a:gd name="connsiteY112" fmla="*/ 691832 h 2611120"/>
                <a:gd name="connsiteX113" fmla="*/ 3086100 w 7703367"/>
                <a:gd name="connsiteY113" fmla="*/ 629920 h 2611120"/>
                <a:gd name="connsiteX114" fmla="*/ 3048000 w 7703367"/>
                <a:gd name="connsiteY114" fmla="*/ 558482 h 2611120"/>
                <a:gd name="connsiteX115" fmla="*/ 2938463 w 7703367"/>
                <a:gd name="connsiteY115" fmla="*/ 691832 h 2611120"/>
                <a:gd name="connsiteX116" fmla="*/ 2847975 w 7703367"/>
                <a:gd name="connsiteY116" fmla="*/ 791845 h 2611120"/>
                <a:gd name="connsiteX117" fmla="*/ 2776538 w 7703367"/>
                <a:gd name="connsiteY117" fmla="*/ 810895 h 2611120"/>
                <a:gd name="connsiteX118" fmla="*/ 2700338 w 7703367"/>
                <a:gd name="connsiteY118" fmla="*/ 729932 h 2611120"/>
                <a:gd name="connsiteX119" fmla="*/ 2614613 w 7703367"/>
                <a:gd name="connsiteY119" fmla="*/ 853757 h 2611120"/>
                <a:gd name="connsiteX120" fmla="*/ 2557463 w 7703367"/>
                <a:gd name="connsiteY120" fmla="*/ 1034732 h 2611120"/>
                <a:gd name="connsiteX121" fmla="*/ 2433638 w 7703367"/>
                <a:gd name="connsiteY121" fmla="*/ 1277620 h 2611120"/>
                <a:gd name="connsiteX122" fmla="*/ 2195513 w 7703367"/>
                <a:gd name="connsiteY122" fmla="*/ 1515745 h 2611120"/>
                <a:gd name="connsiteX123" fmla="*/ 1857375 w 7703367"/>
                <a:gd name="connsiteY123" fmla="*/ 1725295 h 2611120"/>
                <a:gd name="connsiteX124" fmla="*/ 1609725 w 7703367"/>
                <a:gd name="connsiteY124" fmla="*/ 1863407 h 2611120"/>
                <a:gd name="connsiteX125" fmla="*/ 1343025 w 7703367"/>
                <a:gd name="connsiteY125" fmla="*/ 1944370 h 2611120"/>
                <a:gd name="connsiteX126" fmla="*/ 1047750 w 7703367"/>
                <a:gd name="connsiteY126" fmla="*/ 2058670 h 2611120"/>
                <a:gd name="connsiteX127" fmla="*/ 804863 w 7703367"/>
                <a:gd name="connsiteY127" fmla="*/ 2130107 h 2611120"/>
                <a:gd name="connsiteX128" fmla="*/ 581025 w 7703367"/>
                <a:gd name="connsiteY128" fmla="*/ 2153920 h 2611120"/>
                <a:gd name="connsiteX129" fmla="*/ 390525 w 7703367"/>
                <a:gd name="connsiteY129" fmla="*/ 2158682 h 2611120"/>
                <a:gd name="connsiteX130" fmla="*/ 209550 w 7703367"/>
                <a:gd name="connsiteY130" fmla="*/ 2192020 h 2611120"/>
                <a:gd name="connsiteX131" fmla="*/ 76200 w 7703367"/>
                <a:gd name="connsiteY131" fmla="*/ 2272982 h 2611120"/>
                <a:gd name="connsiteX132" fmla="*/ 4763 w 7703367"/>
                <a:gd name="connsiteY132" fmla="*/ 2301557 h 2611120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57388 w 7703367"/>
                <a:gd name="connsiteY3" fmla="*/ 2492057 h 2615882"/>
                <a:gd name="connsiteX4" fmla="*/ 2305050 w 7703367"/>
                <a:gd name="connsiteY4" fmla="*/ 2315845 h 2615882"/>
                <a:gd name="connsiteX5" fmla="*/ 2509838 w 7703367"/>
                <a:gd name="connsiteY5" fmla="*/ 2201545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05250 w 7703367"/>
                <a:gd name="connsiteY21" fmla="*/ 1363345 h 2615882"/>
                <a:gd name="connsiteX22" fmla="*/ 3957638 w 7703367"/>
                <a:gd name="connsiteY22" fmla="*/ 1358582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305050 w 7703367"/>
                <a:gd name="connsiteY4" fmla="*/ 2315845 h 2615882"/>
                <a:gd name="connsiteX5" fmla="*/ 2509838 w 7703367"/>
                <a:gd name="connsiteY5" fmla="*/ 2201545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05250 w 7703367"/>
                <a:gd name="connsiteY21" fmla="*/ 1363345 h 2615882"/>
                <a:gd name="connsiteX22" fmla="*/ 3957638 w 7703367"/>
                <a:gd name="connsiteY22" fmla="*/ 1358582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09838 w 7703367"/>
                <a:gd name="connsiteY5" fmla="*/ 2201545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05250 w 7703367"/>
                <a:gd name="connsiteY21" fmla="*/ 1363345 h 2615882"/>
                <a:gd name="connsiteX22" fmla="*/ 3957638 w 7703367"/>
                <a:gd name="connsiteY22" fmla="*/ 1358582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05250 w 7703367"/>
                <a:gd name="connsiteY21" fmla="*/ 1363345 h 2615882"/>
                <a:gd name="connsiteX22" fmla="*/ 3957638 w 7703367"/>
                <a:gd name="connsiteY22" fmla="*/ 1358582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57638 w 7703367"/>
                <a:gd name="connsiteY22" fmla="*/ 1358582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57663 w 7703367"/>
                <a:gd name="connsiteY24" fmla="*/ 1377632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62426 w 7703367"/>
                <a:gd name="connsiteY24" fmla="*/ 1449069 h 2615882"/>
                <a:gd name="connsiteX25" fmla="*/ 4448175 w 7703367"/>
                <a:gd name="connsiteY25" fmla="*/ 1668145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62426 w 7703367"/>
                <a:gd name="connsiteY24" fmla="*/ 1449069 h 2615882"/>
                <a:gd name="connsiteX25" fmla="*/ 4433888 w 7703367"/>
                <a:gd name="connsiteY25" fmla="*/ 1730058 h 2615882"/>
                <a:gd name="connsiteX26" fmla="*/ 4667250 w 7703367"/>
                <a:gd name="connsiteY26" fmla="*/ 1882457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62426 w 7703367"/>
                <a:gd name="connsiteY24" fmla="*/ 1449069 h 2615882"/>
                <a:gd name="connsiteX25" fmla="*/ 4433888 w 7703367"/>
                <a:gd name="connsiteY25" fmla="*/ 1730058 h 2615882"/>
                <a:gd name="connsiteX26" fmla="*/ 4662487 w 7703367"/>
                <a:gd name="connsiteY26" fmla="*/ 1911032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96188 w 7703367"/>
                <a:gd name="connsiteY52" fmla="*/ 1344295 h 2615882"/>
                <a:gd name="connsiteX53" fmla="*/ 7596188 w 7703367"/>
                <a:gd name="connsiteY53" fmla="*/ 1206182 h 2615882"/>
                <a:gd name="connsiteX54" fmla="*/ 7648575 w 7703367"/>
                <a:gd name="connsiteY54" fmla="*/ 1087120 h 2615882"/>
                <a:gd name="connsiteX55" fmla="*/ 7700963 w 7703367"/>
                <a:gd name="connsiteY55" fmla="*/ 1020445 h 2615882"/>
                <a:gd name="connsiteX56" fmla="*/ 7681913 w 7703367"/>
                <a:gd name="connsiteY56" fmla="*/ 915670 h 2615882"/>
                <a:gd name="connsiteX57" fmla="*/ 7572375 w 7703367"/>
                <a:gd name="connsiteY57" fmla="*/ 758507 h 2615882"/>
                <a:gd name="connsiteX58" fmla="*/ 7481888 w 7703367"/>
                <a:gd name="connsiteY58" fmla="*/ 639445 h 2615882"/>
                <a:gd name="connsiteX59" fmla="*/ 7415213 w 7703367"/>
                <a:gd name="connsiteY59" fmla="*/ 539432 h 2615882"/>
                <a:gd name="connsiteX60" fmla="*/ 7386638 w 7703367"/>
                <a:gd name="connsiteY60" fmla="*/ 553720 h 2615882"/>
                <a:gd name="connsiteX61" fmla="*/ 7296150 w 7703367"/>
                <a:gd name="connsiteY61" fmla="*/ 510857 h 2615882"/>
                <a:gd name="connsiteX62" fmla="*/ 7177088 w 7703367"/>
                <a:gd name="connsiteY62" fmla="*/ 463232 h 2615882"/>
                <a:gd name="connsiteX63" fmla="*/ 7010400 w 7703367"/>
                <a:gd name="connsiteY63" fmla="*/ 372745 h 2615882"/>
                <a:gd name="connsiteX64" fmla="*/ 6900863 w 7703367"/>
                <a:gd name="connsiteY64" fmla="*/ 301307 h 2615882"/>
                <a:gd name="connsiteX65" fmla="*/ 6781800 w 7703367"/>
                <a:gd name="connsiteY65" fmla="*/ 220345 h 2615882"/>
                <a:gd name="connsiteX66" fmla="*/ 6681788 w 7703367"/>
                <a:gd name="connsiteY66" fmla="*/ 96520 h 2615882"/>
                <a:gd name="connsiteX67" fmla="*/ 6605588 w 7703367"/>
                <a:gd name="connsiteY67" fmla="*/ 34607 h 2615882"/>
                <a:gd name="connsiteX68" fmla="*/ 6572250 w 7703367"/>
                <a:gd name="connsiteY68" fmla="*/ 1270 h 2615882"/>
                <a:gd name="connsiteX69" fmla="*/ 6477000 w 7703367"/>
                <a:gd name="connsiteY69" fmla="*/ 77470 h 2615882"/>
                <a:gd name="connsiteX70" fmla="*/ 6419850 w 7703367"/>
                <a:gd name="connsiteY70" fmla="*/ 172720 h 2615882"/>
                <a:gd name="connsiteX71" fmla="*/ 6353175 w 7703367"/>
                <a:gd name="connsiteY71" fmla="*/ 172720 h 2615882"/>
                <a:gd name="connsiteX72" fmla="*/ 6315075 w 7703367"/>
                <a:gd name="connsiteY72" fmla="*/ 158432 h 2615882"/>
                <a:gd name="connsiteX73" fmla="*/ 6253163 w 7703367"/>
                <a:gd name="connsiteY73" fmla="*/ 210820 h 2615882"/>
                <a:gd name="connsiteX74" fmla="*/ 6348413 w 7703367"/>
                <a:gd name="connsiteY74" fmla="*/ 348932 h 2615882"/>
                <a:gd name="connsiteX75" fmla="*/ 6534150 w 7703367"/>
                <a:gd name="connsiteY75" fmla="*/ 596582 h 2615882"/>
                <a:gd name="connsiteX76" fmla="*/ 6653213 w 7703367"/>
                <a:gd name="connsiteY76" fmla="*/ 844232 h 2615882"/>
                <a:gd name="connsiteX77" fmla="*/ 6729413 w 7703367"/>
                <a:gd name="connsiteY77" fmla="*/ 953770 h 2615882"/>
                <a:gd name="connsiteX78" fmla="*/ 6738938 w 7703367"/>
                <a:gd name="connsiteY78" fmla="*/ 1063307 h 2615882"/>
                <a:gd name="connsiteX79" fmla="*/ 6734175 w 7703367"/>
                <a:gd name="connsiteY79" fmla="*/ 1144270 h 2615882"/>
                <a:gd name="connsiteX80" fmla="*/ 6677025 w 7703367"/>
                <a:gd name="connsiteY80" fmla="*/ 1191895 h 2615882"/>
                <a:gd name="connsiteX81" fmla="*/ 6605588 w 7703367"/>
                <a:gd name="connsiteY81" fmla="*/ 1244282 h 2615882"/>
                <a:gd name="connsiteX82" fmla="*/ 6648450 w 7703367"/>
                <a:gd name="connsiteY82" fmla="*/ 1358582 h 2615882"/>
                <a:gd name="connsiteX83" fmla="*/ 6619875 w 7703367"/>
                <a:gd name="connsiteY83" fmla="*/ 1396682 h 2615882"/>
                <a:gd name="connsiteX84" fmla="*/ 6562725 w 7703367"/>
                <a:gd name="connsiteY84" fmla="*/ 1434782 h 2615882"/>
                <a:gd name="connsiteX85" fmla="*/ 6543675 w 7703367"/>
                <a:gd name="connsiteY85" fmla="*/ 1530032 h 2615882"/>
                <a:gd name="connsiteX86" fmla="*/ 6381750 w 7703367"/>
                <a:gd name="connsiteY86" fmla="*/ 1525270 h 2615882"/>
                <a:gd name="connsiteX87" fmla="*/ 6286500 w 7703367"/>
                <a:gd name="connsiteY87" fmla="*/ 1563370 h 2615882"/>
                <a:gd name="connsiteX88" fmla="*/ 6238875 w 7703367"/>
                <a:gd name="connsiteY88" fmla="*/ 1620520 h 2615882"/>
                <a:gd name="connsiteX89" fmla="*/ 6224588 w 7703367"/>
                <a:gd name="connsiteY89" fmla="*/ 1701482 h 2615882"/>
                <a:gd name="connsiteX90" fmla="*/ 6176963 w 7703367"/>
                <a:gd name="connsiteY90" fmla="*/ 1725295 h 2615882"/>
                <a:gd name="connsiteX91" fmla="*/ 6143625 w 7703367"/>
                <a:gd name="connsiteY91" fmla="*/ 1777682 h 2615882"/>
                <a:gd name="connsiteX92" fmla="*/ 6100763 w 7703367"/>
                <a:gd name="connsiteY92" fmla="*/ 1830070 h 2615882"/>
                <a:gd name="connsiteX93" fmla="*/ 6000750 w 7703367"/>
                <a:gd name="connsiteY93" fmla="*/ 1844357 h 2615882"/>
                <a:gd name="connsiteX94" fmla="*/ 5915025 w 7703367"/>
                <a:gd name="connsiteY94" fmla="*/ 1844357 h 2615882"/>
                <a:gd name="connsiteX95" fmla="*/ 5605463 w 7703367"/>
                <a:gd name="connsiteY95" fmla="*/ 1753870 h 2615882"/>
                <a:gd name="connsiteX96" fmla="*/ 5353050 w 7703367"/>
                <a:gd name="connsiteY96" fmla="*/ 1639570 h 2615882"/>
                <a:gd name="connsiteX97" fmla="*/ 5086350 w 7703367"/>
                <a:gd name="connsiteY97" fmla="*/ 1472882 h 2615882"/>
                <a:gd name="connsiteX98" fmla="*/ 4891088 w 7703367"/>
                <a:gd name="connsiteY98" fmla="*/ 1310957 h 2615882"/>
                <a:gd name="connsiteX99" fmla="*/ 4595813 w 7703367"/>
                <a:gd name="connsiteY99" fmla="*/ 1091882 h 2615882"/>
                <a:gd name="connsiteX100" fmla="*/ 4376738 w 7703367"/>
                <a:gd name="connsiteY100" fmla="*/ 844232 h 2615882"/>
                <a:gd name="connsiteX101" fmla="*/ 4133850 w 7703367"/>
                <a:gd name="connsiteY101" fmla="*/ 610870 h 2615882"/>
                <a:gd name="connsiteX102" fmla="*/ 3929063 w 7703367"/>
                <a:gd name="connsiteY102" fmla="*/ 448945 h 2615882"/>
                <a:gd name="connsiteX103" fmla="*/ 3824288 w 7703367"/>
                <a:gd name="connsiteY103" fmla="*/ 415607 h 2615882"/>
                <a:gd name="connsiteX104" fmla="*/ 3762375 w 7703367"/>
                <a:gd name="connsiteY104" fmla="*/ 458470 h 2615882"/>
                <a:gd name="connsiteX105" fmla="*/ 3681413 w 7703367"/>
                <a:gd name="connsiteY105" fmla="*/ 644207 h 2615882"/>
                <a:gd name="connsiteX106" fmla="*/ 3614738 w 7703367"/>
                <a:gd name="connsiteY106" fmla="*/ 744220 h 2615882"/>
                <a:gd name="connsiteX107" fmla="*/ 3524250 w 7703367"/>
                <a:gd name="connsiteY107" fmla="*/ 710882 h 2615882"/>
                <a:gd name="connsiteX108" fmla="*/ 3462338 w 7703367"/>
                <a:gd name="connsiteY108" fmla="*/ 591820 h 2615882"/>
                <a:gd name="connsiteX109" fmla="*/ 3405188 w 7703367"/>
                <a:gd name="connsiteY109" fmla="*/ 548957 h 2615882"/>
                <a:gd name="connsiteX110" fmla="*/ 3305175 w 7703367"/>
                <a:gd name="connsiteY110" fmla="*/ 653732 h 2615882"/>
                <a:gd name="connsiteX111" fmla="*/ 3257550 w 7703367"/>
                <a:gd name="connsiteY111" fmla="*/ 744220 h 2615882"/>
                <a:gd name="connsiteX112" fmla="*/ 3157538 w 7703367"/>
                <a:gd name="connsiteY112" fmla="*/ 691832 h 2615882"/>
                <a:gd name="connsiteX113" fmla="*/ 3086100 w 7703367"/>
                <a:gd name="connsiteY113" fmla="*/ 629920 h 2615882"/>
                <a:gd name="connsiteX114" fmla="*/ 3048000 w 7703367"/>
                <a:gd name="connsiteY114" fmla="*/ 558482 h 2615882"/>
                <a:gd name="connsiteX115" fmla="*/ 2938463 w 7703367"/>
                <a:gd name="connsiteY115" fmla="*/ 691832 h 2615882"/>
                <a:gd name="connsiteX116" fmla="*/ 2847975 w 7703367"/>
                <a:gd name="connsiteY116" fmla="*/ 791845 h 2615882"/>
                <a:gd name="connsiteX117" fmla="*/ 2776538 w 7703367"/>
                <a:gd name="connsiteY117" fmla="*/ 810895 h 2615882"/>
                <a:gd name="connsiteX118" fmla="*/ 2700338 w 7703367"/>
                <a:gd name="connsiteY118" fmla="*/ 729932 h 2615882"/>
                <a:gd name="connsiteX119" fmla="*/ 2614613 w 7703367"/>
                <a:gd name="connsiteY119" fmla="*/ 853757 h 2615882"/>
                <a:gd name="connsiteX120" fmla="*/ 2557463 w 7703367"/>
                <a:gd name="connsiteY120" fmla="*/ 1034732 h 2615882"/>
                <a:gd name="connsiteX121" fmla="*/ 2433638 w 7703367"/>
                <a:gd name="connsiteY121" fmla="*/ 1277620 h 2615882"/>
                <a:gd name="connsiteX122" fmla="*/ 2195513 w 7703367"/>
                <a:gd name="connsiteY122" fmla="*/ 1515745 h 2615882"/>
                <a:gd name="connsiteX123" fmla="*/ 1857375 w 7703367"/>
                <a:gd name="connsiteY123" fmla="*/ 1725295 h 2615882"/>
                <a:gd name="connsiteX124" fmla="*/ 1609725 w 7703367"/>
                <a:gd name="connsiteY124" fmla="*/ 1863407 h 2615882"/>
                <a:gd name="connsiteX125" fmla="*/ 1343025 w 7703367"/>
                <a:gd name="connsiteY125" fmla="*/ 1944370 h 2615882"/>
                <a:gd name="connsiteX126" fmla="*/ 1047750 w 7703367"/>
                <a:gd name="connsiteY126" fmla="*/ 2058670 h 2615882"/>
                <a:gd name="connsiteX127" fmla="*/ 804863 w 7703367"/>
                <a:gd name="connsiteY127" fmla="*/ 2130107 h 2615882"/>
                <a:gd name="connsiteX128" fmla="*/ 581025 w 7703367"/>
                <a:gd name="connsiteY128" fmla="*/ 2153920 h 2615882"/>
                <a:gd name="connsiteX129" fmla="*/ 390525 w 7703367"/>
                <a:gd name="connsiteY129" fmla="*/ 2158682 h 2615882"/>
                <a:gd name="connsiteX130" fmla="*/ 209550 w 7703367"/>
                <a:gd name="connsiteY130" fmla="*/ 2192020 h 2615882"/>
                <a:gd name="connsiteX131" fmla="*/ 76200 w 7703367"/>
                <a:gd name="connsiteY131" fmla="*/ 2272982 h 2615882"/>
                <a:gd name="connsiteX132" fmla="*/ 4763 w 7703367"/>
                <a:gd name="connsiteY132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62426 w 7703367"/>
                <a:gd name="connsiteY24" fmla="*/ 1449069 h 2615882"/>
                <a:gd name="connsiteX25" fmla="*/ 4433888 w 7703367"/>
                <a:gd name="connsiteY25" fmla="*/ 1730058 h 2615882"/>
                <a:gd name="connsiteX26" fmla="*/ 4662487 w 7703367"/>
                <a:gd name="connsiteY26" fmla="*/ 1911032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24750 w 7703367"/>
                <a:gd name="connsiteY52" fmla="*/ 1406207 h 2615882"/>
                <a:gd name="connsiteX53" fmla="*/ 7596188 w 7703367"/>
                <a:gd name="connsiteY53" fmla="*/ 1344295 h 2615882"/>
                <a:gd name="connsiteX54" fmla="*/ 7596188 w 7703367"/>
                <a:gd name="connsiteY54" fmla="*/ 1206182 h 2615882"/>
                <a:gd name="connsiteX55" fmla="*/ 7648575 w 7703367"/>
                <a:gd name="connsiteY55" fmla="*/ 1087120 h 2615882"/>
                <a:gd name="connsiteX56" fmla="*/ 7700963 w 7703367"/>
                <a:gd name="connsiteY56" fmla="*/ 1020445 h 2615882"/>
                <a:gd name="connsiteX57" fmla="*/ 7681913 w 7703367"/>
                <a:gd name="connsiteY57" fmla="*/ 915670 h 2615882"/>
                <a:gd name="connsiteX58" fmla="*/ 7572375 w 7703367"/>
                <a:gd name="connsiteY58" fmla="*/ 758507 h 2615882"/>
                <a:gd name="connsiteX59" fmla="*/ 7481888 w 7703367"/>
                <a:gd name="connsiteY59" fmla="*/ 639445 h 2615882"/>
                <a:gd name="connsiteX60" fmla="*/ 7415213 w 7703367"/>
                <a:gd name="connsiteY60" fmla="*/ 539432 h 2615882"/>
                <a:gd name="connsiteX61" fmla="*/ 7386638 w 7703367"/>
                <a:gd name="connsiteY61" fmla="*/ 553720 h 2615882"/>
                <a:gd name="connsiteX62" fmla="*/ 7296150 w 7703367"/>
                <a:gd name="connsiteY62" fmla="*/ 510857 h 2615882"/>
                <a:gd name="connsiteX63" fmla="*/ 7177088 w 7703367"/>
                <a:gd name="connsiteY63" fmla="*/ 463232 h 2615882"/>
                <a:gd name="connsiteX64" fmla="*/ 7010400 w 7703367"/>
                <a:gd name="connsiteY64" fmla="*/ 372745 h 2615882"/>
                <a:gd name="connsiteX65" fmla="*/ 6900863 w 7703367"/>
                <a:gd name="connsiteY65" fmla="*/ 301307 h 2615882"/>
                <a:gd name="connsiteX66" fmla="*/ 6781800 w 7703367"/>
                <a:gd name="connsiteY66" fmla="*/ 220345 h 2615882"/>
                <a:gd name="connsiteX67" fmla="*/ 6681788 w 7703367"/>
                <a:gd name="connsiteY67" fmla="*/ 96520 h 2615882"/>
                <a:gd name="connsiteX68" fmla="*/ 6605588 w 7703367"/>
                <a:gd name="connsiteY68" fmla="*/ 34607 h 2615882"/>
                <a:gd name="connsiteX69" fmla="*/ 6572250 w 7703367"/>
                <a:gd name="connsiteY69" fmla="*/ 1270 h 2615882"/>
                <a:gd name="connsiteX70" fmla="*/ 6477000 w 7703367"/>
                <a:gd name="connsiteY70" fmla="*/ 77470 h 2615882"/>
                <a:gd name="connsiteX71" fmla="*/ 6419850 w 7703367"/>
                <a:gd name="connsiteY71" fmla="*/ 172720 h 2615882"/>
                <a:gd name="connsiteX72" fmla="*/ 6353175 w 7703367"/>
                <a:gd name="connsiteY72" fmla="*/ 172720 h 2615882"/>
                <a:gd name="connsiteX73" fmla="*/ 6315075 w 7703367"/>
                <a:gd name="connsiteY73" fmla="*/ 158432 h 2615882"/>
                <a:gd name="connsiteX74" fmla="*/ 6253163 w 7703367"/>
                <a:gd name="connsiteY74" fmla="*/ 210820 h 2615882"/>
                <a:gd name="connsiteX75" fmla="*/ 6348413 w 7703367"/>
                <a:gd name="connsiteY75" fmla="*/ 348932 h 2615882"/>
                <a:gd name="connsiteX76" fmla="*/ 6534150 w 7703367"/>
                <a:gd name="connsiteY76" fmla="*/ 596582 h 2615882"/>
                <a:gd name="connsiteX77" fmla="*/ 6653213 w 7703367"/>
                <a:gd name="connsiteY77" fmla="*/ 844232 h 2615882"/>
                <a:gd name="connsiteX78" fmla="*/ 6729413 w 7703367"/>
                <a:gd name="connsiteY78" fmla="*/ 953770 h 2615882"/>
                <a:gd name="connsiteX79" fmla="*/ 6738938 w 7703367"/>
                <a:gd name="connsiteY79" fmla="*/ 1063307 h 2615882"/>
                <a:gd name="connsiteX80" fmla="*/ 6734175 w 7703367"/>
                <a:gd name="connsiteY80" fmla="*/ 1144270 h 2615882"/>
                <a:gd name="connsiteX81" fmla="*/ 6677025 w 7703367"/>
                <a:gd name="connsiteY81" fmla="*/ 1191895 h 2615882"/>
                <a:gd name="connsiteX82" fmla="*/ 6605588 w 7703367"/>
                <a:gd name="connsiteY82" fmla="*/ 1244282 h 2615882"/>
                <a:gd name="connsiteX83" fmla="*/ 6648450 w 7703367"/>
                <a:gd name="connsiteY83" fmla="*/ 1358582 h 2615882"/>
                <a:gd name="connsiteX84" fmla="*/ 6619875 w 7703367"/>
                <a:gd name="connsiteY84" fmla="*/ 1396682 h 2615882"/>
                <a:gd name="connsiteX85" fmla="*/ 6562725 w 7703367"/>
                <a:gd name="connsiteY85" fmla="*/ 1434782 h 2615882"/>
                <a:gd name="connsiteX86" fmla="*/ 6543675 w 7703367"/>
                <a:gd name="connsiteY86" fmla="*/ 1530032 h 2615882"/>
                <a:gd name="connsiteX87" fmla="*/ 6381750 w 7703367"/>
                <a:gd name="connsiteY87" fmla="*/ 1525270 h 2615882"/>
                <a:gd name="connsiteX88" fmla="*/ 6286500 w 7703367"/>
                <a:gd name="connsiteY88" fmla="*/ 1563370 h 2615882"/>
                <a:gd name="connsiteX89" fmla="*/ 6238875 w 7703367"/>
                <a:gd name="connsiteY89" fmla="*/ 1620520 h 2615882"/>
                <a:gd name="connsiteX90" fmla="*/ 6224588 w 7703367"/>
                <a:gd name="connsiteY90" fmla="*/ 1701482 h 2615882"/>
                <a:gd name="connsiteX91" fmla="*/ 6176963 w 7703367"/>
                <a:gd name="connsiteY91" fmla="*/ 1725295 h 2615882"/>
                <a:gd name="connsiteX92" fmla="*/ 6143625 w 7703367"/>
                <a:gd name="connsiteY92" fmla="*/ 1777682 h 2615882"/>
                <a:gd name="connsiteX93" fmla="*/ 6100763 w 7703367"/>
                <a:gd name="connsiteY93" fmla="*/ 1830070 h 2615882"/>
                <a:gd name="connsiteX94" fmla="*/ 6000750 w 7703367"/>
                <a:gd name="connsiteY94" fmla="*/ 1844357 h 2615882"/>
                <a:gd name="connsiteX95" fmla="*/ 5915025 w 7703367"/>
                <a:gd name="connsiteY95" fmla="*/ 1844357 h 2615882"/>
                <a:gd name="connsiteX96" fmla="*/ 5605463 w 7703367"/>
                <a:gd name="connsiteY96" fmla="*/ 1753870 h 2615882"/>
                <a:gd name="connsiteX97" fmla="*/ 5353050 w 7703367"/>
                <a:gd name="connsiteY97" fmla="*/ 1639570 h 2615882"/>
                <a:gd name="connsiteX98" fmla="*/ 5086350 w 7703367"/>
                <a:gd name="connsiteY98" fmla="*/ 1472882 h 2615882"/>
                <a:gd name="connsiteX99" fmla="*/ 4891088 w 7703367"/>
                <a:gd name="connsiteY99" fmla="*/ 1310957 h 2615882"/>
                <a:gd name="connsiteX100" fmla="*/ 4595813 w 7703367"/>
                <a:gd name="connsiteY100" fmla="*/ 1091882 h 2615882"/>
                <a:gd name="connsiteX101" fmla="*/ 4376738 w 7703367"/>
                <a:gd name="connsiteY101" fmla="*/ 844232 h 2615882"/>
                <a:gd name="connsiteX102" fmla="*/ 4133850 w 7703367"/>
                <a:gd name="connsiteY102" fmla="*/ 610870 h 2615882"/>
                <a:gd name="connsiteX103" fmla="*/ 3929063 w 7703367"/>
                <a:gd name="connsiteY103" fmla="*/ 448945 h 2615882"/>
                <a:gd name="connsiteX104" fmla="*/ 3824288 w 7703367"/>
                <a:gd name="connsiteY104" fmla="*/ 415607 h 2615882"/>
                <a:gd name="connsiteX105" fmla="*/ 3762375 w 7703367"/>
                <a:gd name="connsiteY105" fmla="*/ 458470 h 2615882"/>
                <a:gd name="connsiteX106" fmla="*/ 3681413 w 7703367"/>
                <a:gd name="connsiteY106" fmla="*/ 644207 h 2615882"/>
                <a:gd name="connsiteX107" fmla="*/ 3614738 w 7703367"/>
                <a:gd name="connsiteY107" fmla="*/ 744220 h 2615882"/>
                <a:gd name="connsiteX108" fmla="*/ 3524250 w 7703367"/>
                <a:gd name="connsiteY108" fmla="*/ 710882 h 2615882"/>
                <a:gd name="connsiteX109" fmla="*/ 3462338 w 7703367"/>
                <a:gd name="connsiteY109" fmla="*/ 591820 h 2615882"/>
                <a:gd name="connsiteX110" fmla="*/ 3405188 w 7703367"/>
                <a:gd name="connsiteY110" fmla="*/ 548957 h 2615882"/>
                <a:gd name="connsiteX111" fmla="*/ 3305175 w 7703367"/>
                <a:gd name="connsiteY111" fmla="*/ 653732 h 2615882"/>
                <a:gd name="connsiteX112" fmla="*/ 3257550 w 7703367"/>
                <a:gd name="connsiteY112" fmla="*/ 744220 h 2615882"/>
                <a:gd name="connsiteX113" fmla="*/ 3157538 w 7703367"/>
                <a:gd name="connsiteY113" fmla="*/ 691832 h 2615882"/>
                <a:gd name="connsiteX114" fmla="*/ 3086100 w 7703367"/>
                <a:gd name="connsiteY114" fmla="*/ 629920 h 2615882"/>
                <a:gd name="connsiteX115" fmla="*/ 3048000 w 7703367"/>
                <a:gd name="connsiteY115" fmla="*/ 558482 h 2615882"/>
                <a:gd name="connsiteX116" fmla="*/ 2938463 w 7703367"/>
                <a:gd name="connsiteY116" fmla="*/ 691832 h 2615882"/>
                <a:gd name="connsiteX117" fmla="*/ 2847975 w 7703367"/>
                <a:gd name="connsiteY117" fmla="*/ 791845 h 2615882"/>
                <a:gd name="connsiteX118" fmla="*/ 2776538 w 7703367"/>
                <a:gd name="connsiteY118" fmla="*/ 810895 h 2615882"/>
                <a:gd name="connsiteX119" fmla="*/ 2700338 w 7703367"/>
                <a:gd name="connsiteY119" fmla="*/ 729932 h 2615882"/>
                <a:gd name="connsiteX120" fmla="*/ 2614613 w 7703367"/>
                <a:gd name="connsiteY120" fmla="*/ 853757 h 2615882"/>
                <a:gd name="connsiteX121" fmla="*/ 2557463 w 7703367"/>
                <a:gd name="connsiteY121" fmla="*/ 1034732 h 2615882"/>
                <a:gd name="connsiteX122" fmla="*/ 2433638 w 7703367"/>
                <a:gd name="connsiteY122" fmla="*/ 1277620 h 2615882"/>
                <a:gd name="connsiteX123" fmla="*/ 2195513 w 7703367"/>
                <a:gd name="connsiteY123" fmla="*/ 1515745 h 2615882"/>
                <a:gd name="connsiteX124" fmla="*/ 1857375 w 7703367"/>
                <a:gd name="connsiteY124" fmla="*/ 1725295 h 2615882"/>
                <a:gd name="connsiteX125" fmla="*/ 1609725 w 7703367"/>
                <a:gd name="connsiteY125" fmla="*/ 1863407 h 2615882"/>
                <a:gd name="connsiteX126" fmla="*/ 1343025 w 7703367"/>
                <a:gd name="connsiteY126" fmla="*/ 1944370 h 2615882"/>
                <a:gd name="connsiteX127" fmla="*/ 1047750 w 7703367"/>
                <a:gd name="connsiteY127" fmla="*/ 2058670 h 2615882"/>
                <a:gd name="connsiteX128" fmla="*/ 804863 w 7703367"/>
                <a:gd name="connsiteY128" fmla="*/ 2130107 h 2615882"/>
                <a:gd name="connsiteX129" fmla="*/ 581025 w 7703367"/>
                <a:gd name="connsiteY129" fmla="*/ 2153920 h 2615882"/>
                <a:gd name="connsiteX130" fmla="*/ 390525 w 7703367"/>
                <a:gd name="connsiteY130" fmla="*/ 2158682 h 2615882"/>
                <a:gd name="connsiteX131" fmla="*/ 209550 w 7703367"/>
                <a:gd name="connsiteY131" fmla="*/ 2192020 h 2615882"/>
                <a:gd name="connsiteX132" fmla="*/ 76200 w 7703367"/>
                <a:gd name="connsiteY132" fmla="*/ 2272982 h 2615882"/>
                <a:gd name="connsiteX133" fmla="*/ 4763 w 7703367"/>
                <a:gd name="connsiteY133" fmla="*/ 2301557 h 2615882"/>
                <a:gd name="connsiteX0" fmla="*/ 4763 w 7703367"/>
                <a:gd name="connsiteY0" fmla="*/ 2301557 h 2615882"/>
                <a:gd name="connsiteX1" fmla="*/ 0 w 7703367"/>
                <a:gd name="connsiteY1" fmla="*/ 2611120 h 2615882"/>
                <a:gd name="connsiteX2" fmla="*/ 1533525 w 7703367"/>
                <a:gd name="connsiteY2" fmla="*/ 2615882 h 2615882"/>
                <a:gd name="connsiteX3" fmla="*/ 1947863 w 7703367"/>
                <a:gd name="connsiteY3" fmla="*/ 2449195 h 2615882"/>
                <a:gd name="connsiteX4" fmla="*/ 2281237 w 7703367"/>
                <a:gd name="connsiteY4" fmla="*/ 2287270 h 2615882"/>
                <a:gd name="connsiteX5" fmla="*/ 2533651 w 7703367"/>
                <a:gd name="connsiteY5" fmla="*/ 2168208 h 2615882"/>
                <a:gd name="connsiteX6" fmla="*/ 2719388 w 7703367"/>
                <a:gd name="connsiteY6" fmla="*/ 2063432 h 2615882"/>
                <a:gd name="connsiteX7" fmla="*/ 2886075 w 7703367"/>
                <a:gd name="connsiteY7" fmla="*/ 1901507 h 2615882"/>
                <a:gd name="connsiteX8" fmla="*/ 3048000 w 7703367"/>
                <a:gd name="connsiteY8" fmla="*/ 1730057 h 2615882"/>
                <a:gd name="connsiteX9" fmla="*/ 3157538 w 7703367"/>
                <a:gd name="connsiteY9" fmla="*/ 1596707 h 2615882"/>
                <a:gd name="connsiteX10" fmla="*/ 3228975 w 7703367"/>
                <a:gd name="connsiteY10" fmla="*/ 1463357 h 2615882"/>
                <a:gd name="connsiteX11" fmla="*/ 3271838 w 7703367"/>
                <a:gd name="connsiteY11" fmla="*/ 1430020 h 2615882"/>
                <a:gd name="connsiteX12" fmla="*/ 3333750 w 7703367"/>
                <a:gd name="connsiteY12" fmla="*/ 1534795 h 2615882"/>
                <a:gd name="connsiteX13" fmla="*/ 3357563 w 7703367"/>
                <a:gd name="connsiteY13" fmla="*/ 1572895 h 2615882"/>
                <a:gd name="connsiteX14" fmla="*/ 3433763 w 7703367"/>
                <a:gd name="connsiteY14" fmla="*/ 1482407 h 2615882"/>
                <a:gd name="connsiteX15" fmla="*/ 3519488 w 7703367"/>
                <a:gd name="connsiteY15" fmla="*/ 1358582 h 2615882"/>
                <a:gd name="connsiteX16" fmla="*/ 3576638 w 7703367"/>
                <a:gd name="connsiteY16" fmla="*/ 1334770 h 2615882"/>
                <a:gd name="connsiteX17" fmla="*/ 3609975 w 7703367"/>
                <a:gd name="connsiteY17" fmla="*/ 1430020 h 2615882"/>
                <a:gd name="connsiteX18" fmla="*/ 3648075 w 7703367"/>
                <a:gd name="connsiteY18" fmla="*/ 1458595 h 2615882"/>
                <a:gd name="connsiteX19" fmla="*/ 3781425 w 7703367"/>
                <a:gd name="connsiteY19" fmla="*/ 1315720 h 2615882"/>
                <a:gd name="connsiteX20" fmla="*/ 3814763 w 7703367"/>
                <a:gd name="connsiteY20" fmla="*/ 1310957 h 2615882"/>
                <a:gd name="connsiteX21" fmla="*/ 3914775 w 7703367"/>
                <a:gd name="connsiteY21" fmla="*/ 1387157 h 2615882"/>
                <a:gd name="connsiteX22" fmla="*/ 3971926 w 7703367"/>
                <a:gd name="connsiteY22" fmla="*/ 1387157 h 2615882"/>
                <a:gd name="connsiteX23" fmla="*/ 4010025 w 7703367"/>
                <a:gd name="connsiteY23" fmla="*/ 1277620 h 2615882"/>
                <a:gd name="connsiteX24" fmla="*/ 4162426 w 7703367"/>
                <a:gd name="connsiteY24" fmla="*/ 1449069 h 2615882"/>
                <a:gd name="connsiteX25" fmla="*/ 4433888 w 7703367"/>
                <a:gd name="connsiteY25" fmla="*/ 1730058 h 2615882"/>
                <a:gd name="connsiteX26" fmla="*/ 4662487 w 7703367"/>
                <a:gd name="connsiteY26" fmla="*/ 1911032 h 2615882"/>
                <a:gd name="connsiteX27" fmla="*/ 5029200 w 7703367"/>
                <a:gd name="connsiteY27" fmla="*/ 2144395 h 2615882"/>
                <a:gd name="connsiteX28" fmla="*/ 5272088 w 7703367"/>
                <a:gd name="connsiteY28" fmla="*/ 2301557 h 2615882"/>
                <a:gd name="connsiteX29" fmla="*/ 5476875 w 7703367"/>
                <a:gd name="connsiteY29" fmla="*/ 2372995 h 2615882"/>
                <a:gd name="connsiteX30" fmla="*/ 5624513 w 7703367"/>
                <a:gd name="connsiteY30" fmla="*/ 2473007 h 2615882"/>
                <a:gd name="connsiteX31" fmla="*/ 5748338 w 7703367"/>
                <a:gd name="connsiteY31" fmla="*/ 2530157 h 2615882"/>
                <a:gd name="connsiteX32" fmla="*/ 5738813 w 7703367"/>
                <a:gd name="connsiteY32" fmla="*/ 2449195 h 2615882"/>
                <a:gd name="connsiteX33" fmla="*/ 5695950 w 7703367"/>
                <a:gd name="connsiteY33" fmla="*/ 2349182 h 2615882"/>
                <a:gd name="connsiteX34" fmla="*/ 5715000 w 7703367"/>
                <a:gd name="connsiteY34" fmla="*/ 2282507 h 2615882"/>
                <a:gd name="connsiteX35" fmla="*/ 5838825 w 7703367"/>
                <a:gd name="connsiteY35" fmla="*/ 2358707 h 2615882"/>
                <a:gd name="connsiteX36" fmla="*/ 6096000 w 7703367"/>
                <a:gd name="connsiteY36" fmla="*/ 2411095 h 2615882"/>
                <a:gd name="connsiteX37" fmla="*/ 6229350 w 7703367"/>
                <a:gd name="connsiteY37" fmla="*/ 2458720 h 2615882"/>
                <a:gd name="connsiteX38" fmla="*/ 6396038 w 7703367"/>
                <a:gd name="connsiteY38" fmla="*/ 2487295 h 2615882"/>
                <a:gd name="connsiteX39" fmla="*/ 6467475 w 7703367"/>
                <a:gd name="connsiteY39" fmla="*/ 2468245 h 2615882"/>
                <a:gd name="connsiteX40" fmla="*/ 6534150 w 7703367"/>
                <a:gd name="connsiteY40" fmla="*/ 2311082 h 2615882"/>
                <a:gd name="connsiteX41" fmla="*/ 6686550 w 7703367"/>
                <a:gd name="connsiteY41" fmla="*/ 2182495 h 2615882"/>
                <a:gd name="connsiteX42" fmla="*/ 6824663 w 7703367"/>
                <a:gd name="connsiteY42" fmla="*/ 2111057 h 2615882"/>
                <a:gd name="connsiteX43" fmla="*/ 6905625 w 7703367"/>
                <a:gd name="connsiteY43" fmla="*/ 2063432 h 2615882"/>
                <a:gd name="connsiteX44" fmla="*/ 7062788 w 7703367"/>
                <a:gd name="connsiteY44" fmla="*/ 2058670 h 2615882"/>
                <a:gd name="connsiteX45" fmla="*/ 7115175 w 7703367"/>
                <a:gd name="connsiteY45" fmla="*/ 2006282 h 2615882"/>
                <a:gd name="connsiteX46" fmla="*/ 7119938 w 7703367"/>
                <a:gd name="connsiteY46" fmla="*/ 1872932 h 2615882"/>
                <a:gd name="connsiteX47" fmla="*/ 7105650 w 7703367"/>
                <a:gd name="connsiteY47" fmla="*/ 1777682 h 2615882"/>
                <a:gd name="connsiteX48" fmla="*/ 7177088 w 7703367"/>
                <a:gd name="connsiteY48" fmla="*/ 1696720 h 2615882"/>
                <a:gd name="connsiteX49" fmla="*/ 7348538 w 7703367"/>
                <a:gd name="connsiteY49" fmla="*/ 1610995 h 2615882"/>
                <a:gd name="connsiteX50" fmla="*/ 7453313 w 7703367"/>
                <a:gd name="connsiteY50" fmla="*/ 1582420 h 2615882"/>
                <a:gd name="connsiteX51" fmla="*/ 7534275 w 7703367"/>
                <a:gd name="connsiteY51" fmla="*/ 1487170 h 2615882"/>
                <a:gd name="connsiteX52" fmla="*/ 7524750 w 7703367"/>
                <a:gd name="connsiteY52" fmla="*/ 1406207 h 2615882"/>
                <a:gd name="connsiteX53" fmla="*/ 7553326 w 7703367"/>
                <a:gd name="connsiteY53" fmla="*/ 1287145 h 2615882"/>
                <a:gd name="connsiteX54" fmla="*/ 7596188 w 7703367"/>
                <a:gd name="connsiteY54" fmla="*/ 1206182 h 2615882"/>
                <a:gd name="connsiteX55" fmla="*/ 7648575 w 7703367"/>
                <a:gd name="connsiteY55" fmla="*/ 1087120 h 2615882"/>
                <a:gd name="connsiteX56" fmla="*/ 7700963 w 7703367"/>
                <a:gd name="connsiteY56" fmla="*/ 1020445 h 2615882"/>
                <a:gd name="connsiteX57" fmla="*/ 7681913 w 7703367"/>
                <a:gd name="connsiteY57" fmla="*/ 915670 h 2615882"/>
                <a:gd name="connsiteX58" fmla="*/ 7572375 w 7703367"/>
                <a:gd name="connsiteY58" fmla="*/ 758507 h 2615882"/>
                <a:gd name="connsiteX59" fmla="*/ 7481888 w 7703367"/>
                <a:gd name="connsiteY59" fmla="*/ 639445 h 2615882"/>
                <a:gd name="connsiteX60" fmla="*/ 7415213 w 7703367"/>
                <a:gd name="connsiteY60" fmla="*/ 539432 h 2615882"/>
                <a:gd name="connsiteX61" fmla="*/ 7386638 w 7703367"/>
                <a:gd name="connsiteY61" fmla="*/ 553720 h 2615882"/>
                <a:gd name="connsiteX62" fmla="*/ 7296150 w 7703367"/>
                <a:gd name="connsiteY62" fmla="*/ 510857 h 2615882"/>
                <a:gd name="connsiteX63" fmla="*/ 7177088 w 7703367"/>
                <a:gd name="connsiteY63" fmla="*/ 463232 h 2615882"/>
                <a:gd name="connsiteX64" fmla="*/ 7010400 w 7703367"/>
                <a:gd name="connsiteY64" fmla="*/ 372745 h 2615882"/>
                <a:gd name="connsiteX65" fmla="*/ 6900863 w 7703367"/>
                <a:gd name="connsiteY65" fmla="*/ 301307 h 2615882"/>
                <a:gd name="connsiteX66" fmla="*/ 6781800 w 7703367"/>
                <a:gd name="connsiteY66" fmla="*/ 220345 h 2615882"/>
                <a:gd name="connsiteX67" fmla="*/ 6681788 w 7703367"/>
                <a:gd name="connsiteY67" fmla="*/ 96520 h 2615882"/>
                <a:gd name="connsiteX68" fmla="*/ 6605588 w 7703367"/>
                <a:gd name="connsiteY68" fmla="*/ 34607 h 2615882"/>
                <a:gd name="connsiteX69" fmla="*/ 6572250 w 7703367"/>
                <a:gd name="connsiteY69" fmla="*/ 1270 h 2615882"/>
                <a:gd name="connsiteX70" fmla="*/ 6477000 w 7703367"/>
                <a:gd name="connsiteY70" fmla="*/ 77470 h 2615882"/>
                <a:gd name="connsiteX71" fmla="*/ 6419850 w 7703367"/>
                <a:gd name="connsiteY71" fmla="*/ 172720 h 2615882"/>
                <a:gd name="connsiteX72" fmla="*/ 6353175 w 7703367"/>
                <a:gd name="connsiteY72" fmla="*/ 172720 h 2615882"/>
                <a:gd name="connsiteX73" fmla="*/ 6315075 w 7703367"/>
                <a:gd name="connsiteY73" fmla="*/ 158432 h 2615882"/>
                <a:gd name="connsiteX74" fmla="*/ 6253163 w 7703367"/>
                <a:gd name="connsiteY74" fmla="*/ 210820 h 2615882"/>
                <a:gd name="connsiteX75" fmla="*/ 6348413 w 7703367"/>
                <a:gd name="connsiteY75" fmla="*/ 348932 h 2615882"/>
                <a:gd name="connsiteX76" fmla="*/ 6534150 w 7703367"/>
                <a:gd name="connsiteY76" fmla="*/ 596582 h 2615882"/>
                <a:gd name="connsiteX77" fmla="*/ 6653213 w 7703367"/>
                <a:gd name="connsiteY77" fmla="*/ 844232 h 2615882"/>
                <a:gd name="connsiteX78" fmla="*/ 6729413 w 7703367"/>
                <a:gd name="connsiteY78" fmla="*/ 953770 h 2615882"/>
                <a:gd name="connsiteX79" fmla="*/ 6738938 w 7703367"/>
                <a:gd name="connsiteY79" fmla="*/ 1063307 h 2615882"/>
                <a:gd name="connsiteX80" fmla="*/ 6734175 w 7703367"/>
                <a:gd name="connsiteY80" fmla="*/ 1144270 h 2615882"/>
                <a:gd name="connsiteX81" fmla="*/ 6677025 w 7703367"/>
                <a:gd name="connsiteY81" fmla="*/ 1191895 h 2615882"/>
                <a:gd name="connsiteX82" fmla="*/ 6605588 w 7703367"/>
                <a:gd name="connsiteY82" fmla="*/ 1244282 h 2615882"/>
                <a:gd name="connsiteX83" fmla="*/ 6648450 w 7703367"/>
                <a:gd name="connsiteY83" fmla="*/ 1358582 h 2615882"/>
                <a:gd name="connsiteX84" fmla="*/ 6619875 w 7703367"/>
                <a:gd name="connsiteY84" fmla="*/ 1396682 h 2615882"/>
                <a:gd name="connsiteX85" fmla="*/ 6562725 w 7703367"/>
                <a:gd name="connsiteY85" fmla="*/ 1434782 h 2615882"/>
                <a:gd name="connsiteX86" fmla="*/ 6543675 w 7703367"/>
                <a:gd name="connsiteY86" fmla="*/ 1530032 h 2615882"/>
                <a:gd name="connsiteX87" fmla="*/ 6381750 w 7703367"/>
                <a:gd name="connsiteY87" fmla="*/ 1525270 h 2615882"/>
                <a:gd name="connsiteX88" fmla="*/ 6286500 w 7703367"/>
                <a:gd name="connsiteY88" fmla="*/ 1563370 h 2615882"/>
                <a:gd name="connsiteX89" fmla="*/ 6238875 w 7703367"/>
                <a:gd name="connsiteY89" fmla="*/ 1620520 h 2615882"/>
                <a:gd name="connsiteX90" fmla="*/ 6224588 w 7703367"/>
                <a:gd name="connsiteY90" fmla="*/ 1701482 h 2615882"/>
                <a:gd name="connsiteX91" fmla="*/ 6176963 w 7703367"/>
                <a:gd name="connsiteY91" fmla="*/ 1725295 h 2615882"/>
                <a:gd name="connsiteX92" fmla="*/ 6143625 w 7703367"/>
                <a:gd name="connsiteY92" fmla="*/ 1777682 h 2615882"/>
                <a:gd name="connsiteX93" fmla="*/ 6100763 w 7703367"/>
                <a:gd name="connsiteY93" fmla="*/ 1830070 h 2615882"/>
                <a:gd name="connsiteX94" fmla="*/ 6000750 w 7703367"/>
                <a:gd name="connsiteY94" fmla="*/ 1844357 h 2615882"/>
                <a:gd name="connsiteX95" fmla="*/ 5915025 w 7703367"/>
                <a:gd name="connsiteY95" fmla="*/ 1844357 h 2615882"/>
                <a:gd name="connsiteX96" fmla="*/ 5605463 w 7703367"/>
                <a:gd name="connsiteY96" fmla="*/ 1753870 h 2615882"/>
                <a:gd name="connsiteX97" fmla="*/ 5353050 w 7703367"/>
                <a:gd name="connsiteY97" fmla="*/ 1639570 h 2615882"/>
                <a:gd name="connsiteX98" fmla="*/ 5086350 w 7703367"/>
                <a:gd name="connsiteY98" fmla="*/ 1472882 h 2615882"/>
                <a:gd name="connsiteX99" fmla="*/ 4891088 w 7703367"/>
                <a:gd name="connsiteY99" fmla="*/ 1310957 h 2615882"/>
                <a:gd name="connsiteX100" fmla="*/ 4595813 w 7703367"/>
                <a:gd name="connsiteY100" fmla="*/ 1091882 h 2615882"/>
                <a:gd name="connsiteX101" fmla="*/ 4376738 w 7703367"/>
                <a:gd name="connsiteY101" fmla="*/ 844232 h 2615882"/>
                <a:gd name="connsiteX102" fmla="*/ 4133850 w 7703367"/>
                <a:gd name="connsiteY102" fmla="*/ 610870 h 2615882"/>
                <a:gd name="connsiteX103" fmla="*/ 3929063 w 7703367"/>
                <a:gd name="connsiteY103" fmla="*/ 448945 h 2615882"/>
                <a:gd name="connsiteX104" fmla="*/ 3824288 w 7703367"/>
                <a:gd name="connsiteY104" fmla="*/ 415607 h 2615882"/>
                <a:gd name="connsiteX105" fmla="*/ 3762375 w 7703367"/>
                <a:gd name="connsiteY105" fmla="*/ 458470 h 2615882"/>
                <a:gd name="connsiteX106" fmla="*/ 3681413 w 7703367"/>
                <a:gd name="connsiteY106" fmla="*/ 644207 h 2615882"/>
                <a:gd name="connsiteX107" fmla="*/ 3614738 w 7703367"/>
                <a:gd name="connsiteY107" fmla="*/ 744220 h 2615882"/>
                <a:gd name="connsiteX108" fmla="*/ 3524250 w 7703367"/>
                <a:gd name="connsiteY108" fmla="*/ 710882 h 2615882"/>
                <a:gd name="connsiteX109" fmla="*/ 3462338 w 7703367"/>
                <a:gd name="connsiteY109" fmla="*/ 591820 h 2615882"/>
                <a:gd name="connsiteX110" fmla="*/ 3405188 w 7703367"/>
                <a:gd name="connsiteY110" fmla="*/ 548957 h 2615882"/>
                <a:gd name="connsiteX111" fmla="*/ 3305175 w 7703367"/>
                <a:gd name="connsiteY111" fmla="*/ 653732 h 2615882"/>
                <a:gd name="connsiteX112" fmla="*/ 3257550 w 7703367"/>
                <a:gd name="connsiteY112" fmla="*/ 744220 h 2615882"/>
                <a:gd name="connsiteX113" fmla="*/ 3157538 w 7703367"/>
                <a:gd name="connsiteY113" fmla="*/ 691832 h 2615882"/>
                <a:gd name="connsiteX114" fmla="*/ 3086100 w 7703367"/>
                <a:gd name="connsiteY114" fmla="*/ 629920 h 2615882"/>
                <a:gd name="connsiteX115" fmla="*/ 3048000 w 7703367"/>
                <a:gd name="connsiteY115" fmla="*/ 558482 h 2615882"/>
                <a:gd name="connsiteX116" fmla="*/ 2938463 w 7703367"/>
                <a:gd name="connsiteY116" fmla="*/ 691832 h 2615882"/>
                <a:gd name="connsiteX117" fmla="*/ 2847975 w 7703367"/>
                <a:gd name="connsiteY117" fmla="*/ 791845 h 2615882"/>
                <a:gd name="connsiteX118" fmla="*/ 2776538 w 7703367"/>
                <a:gd name="connsiteY118" fmla="*/ 810895 h 2615882"/>
                <a:gd name="connsiteX119" fmla="*/ 2700338 w 7703367"/>
                <a:gd name="connsiteY119" fmla="*/ 729932 h 2615882"/>
                <a:gd name="connsiteX120" fmla="*/ 2614613 w 7703367"/>
                <a:gd name="connsiteY120" fmla="*/ 853757 h 2615882"/>
                <a:gd name="connsiteX121" fmla="*/ 2557463 w 7703367"/>
                <a:gd name="connsiteY121" fmla="*/ 1034732 h 2615882"/>
                <a:gd name="connsiteX122" fmla="*/ 2433638 w 7703367"/>
                <a:gd name="connsiteY122" fmla="*/ 1277620 h 2615882"/>
                <a:gd name="connsiteX123" fmla="*/ 2195513 w 7703367"/>
                <a:gd name="connsiteY123" fmla="*/ 1515745 h 2615882"/>
                <a:gd name="connsiteX124" fmla="*/ 1857375 w 7703367"/>
                <a:gd name="connsiteY124" fmla="*/ 1725295 h 2615882"/>
                <a:gd name="connsiteX125" fmla="*/ 1609725 w 7703367"/>
                <a:gd name="connsiteY125" fmla="*/ 1863407 h 2615882"/>
                <a:gd name="connsiteX126" fmla="*/ 1343025 w 7703367"/>
                <a:gd name="connsiteY126" fmla="*/ 1944370 h 2615882"/>
                <a:gd name="connsiteX127" fmla="*/ 1047750 w 7703367"/>
                <a:gd name="connsiteY127" fmla="*/ 2058670 h 2615882"/>
                <a:gd name="connsiteX128" fmla="*/ 804863 w 7703367"/>
                <a:gd name="connsiteY128" fmla="*/ 2130107 h 2615882"/>
                <a:gd name="connsiteX129" fmla="*/ 581025 w 7703367"/>
                <a:gd name="connsiteY129" fmla="*/ 2153920 h 2615882"/>
                <a:gd name="connsiteX130" fmla="*/ 390525 w 7703367"/>
                <a:gd name="connsiteY130" fmla="*/ 2158682 h 2615882"/>
                <a:gd name="connsiteX131" fmla="*/ 209550 w 7703367"/>
                <a:gd name="connsiteY131" fmla="*/ 2192020 h 2615882"/>
                <a:gd name="connsiteX132" fmla="*/ 76200 w 7703367"/>
                <a:gd name="connsiteY132" fmla="*/ 2272982 h 2615882"/>
                <a:gd name="connsiteX133" fmla="*/ 4763 w 7703367"/>
                <a:gd name="connsiteY133" fmla="*/ 2301557 h 2615882"/>
                <a:gd name="connsiteX0" fmla="*/ 4763 w 7706149"/>
                <a:gd name="connsiteY0" fmla="*/ 2301557 h 2615882"/>
                <a:gd name="connsiteX1" fmla="*/ 0 w 7706149"/>
                <a:gd name="connsiteY1" fmla="*/ 2611120 h 2615882"/>
                <a:gd name="connsiteX2" fmla="*/ 1533525 w 7706149"/>
                <a:gd name="connsiteY2" fmla="*/ 2615882 h 2615882"/>
                <a:gd name="connsiteX3" fmla="*/ 1947863 w 7706149"/>
                <a:gd name="connsiteY3" fmla="*/ 2449195 h 2615882"/>
                <a:gd name="connsiteX4" fmla="*/ 2281237 w 7706149"/>
                <a:gd name="connsiteY4" fmla="*/ 2287270 h 2615882"/>
                <a:gd name="connsiteX5" fmla="*/ 2533651 w 7706149"/>
                <a:gd name="connsiteY5" fmla="*/ 2168208 h 2615882"/>
                <a:gd name="connsiteX6" fmla="*/ 2719388 w 7706149"/>
                <a:gd name="connsiteY6" fmla="*/ 2063432 h 2615882"/>
                <a:gd name="connsiteX7" fmla="*/ 2886075 w 7706149"/>
                <a:gd name="connsiteY7" fmla="*/ 1901507 h 2615882"/>
                <a:gd name="connsiteX8" fmla="*/ 3048000 w 7706149"/>
                <a:gd name="connsiteY8" fmla="*/ 1730057 h 2615882"/>
                <a:gd name="connsiteX9" fmla="*/ 3157538 w 7706149"/>
                <a:gd name="connsiteY9" fmla="*/ 1596707 h 2615882"/>
                <a:gd name="connsiteX10" fmla="*/ 3228975 w 7706149"/>
                <a:gd name="connsiteY10" fmla="*/ 1463357 h 2615882"/>
                <a:gd name="connsiteX11" fmla="*/ 3271838 w 7706149"/>
                <a:gd name="connsiteY11" fmla="*/ 1430020 h 2615882"/>
                <a:gd name="connsiteX12" fmla="*/ 3333750 w 7706149"/>
                <a:gd name="connsiteY12" fmla="*/ 1534795 h 2615882"/>
                <a:gd name="connsiteX13" fmla="*/ 3357563 w 7706149"/>
                <a:gd name="connsiteY13" fmla="*/ 1572895 h 2615882"/>
                <a:gd name="connsiteX14" fmla="*/ 3433763 w 7706149"/>
                <a:gd name="connsiteY14" fmla="*/ 1482407 h 2615882"/>
                <a:gd name="connsiteX15" fmla="*/ 3519488 w 7706149"/>
                <a:gd name="connsiteY15" fmla="*/ 1358582 h 2615882"/>
                <a:gd name="connsiteX16" fmla="*/ 3576638 w 7706149"/>
                <a:gd name="connsiteY16" fmla="*/ 1334770 h 2615882"/>
                <a:gd name="connsiteX17" fmla="*/ 3609975 w 7706149"/>
                <a:gd name="connsiteY17" fmla="*/ 1430020 h 2615882"/>
                <a:gd name="connsiteX18" fmla="*/ 3648075 w 7706149"/>
                <a:gd name="connsiteY18" fmla="*/ 1458595 h 2615882"/>
                <a:gd name="connsiteX19" fmla="*/ 3781425 w 7706149"/>
                <a:gd name="connsiteY19" fmla="*/ 1315720 h 2615882"/>
                <a:gd name="connsiteX20" fmla="*/ 3814763 w 7706149"/>
                <a:gd name="connsiteY20" fmla="*/ 1310957 h 2615882"/>
                <a:gd name="connsiteX21" fmla="*/ 3914775 w 7706149"/>
                <a:gd name="connsiteY21" fmla="*/ 1387157 h 2615882"/>
                <a:gd name="connsiteX22" fmla="*/ 3971926 w 7706149"/>
                <a:gd name="connsiteY22" fmla="*/ 1387157 h 2615882"/>
                <a:gd name="connsiteX23" fmla="*/ 4010025 w 7706149"/>
                <a:gd name="connsiteY23" fmla="*/ 1277620 h 2615882"/>
                <a:gd name="connsiteX24" fmla="*/ 4162426 w 7706149"/>
                <a:gd name="connsiteY24" fmla="*/ 1449069 h 2615882"/>
                <a:gd name="connsiteX25" fmla="*/ 4433888 w 7706149"/>
                <a:gd name="connsiteY25" fmla="*/ 1730058 h 2615882"/>
                <a:gd name="connsiteX26" fmla="*/ 4662487 w 7706149"/>
                <a:gd name="connsiteY26" fmla="*/ 1911032 h 2615882"/>
                <a:gd name="connsiteX27" fmla="*/ 5029200 w 7706149"/>
                <a:gd name="connsiteY27" fmla="*/ 2144395 h 2615882"/>
                <a:gd name="connsiteX28" fmla="*/ 5272088 w 7706149"/>
                <a:gd name="connsiteY28" fmla="*/ 2301557 h 2615882"/>
                <a:gd name="connsiteX29" fmla="*/ 5476875 w 7706149"/>
                <a:gd name="connsiteY29" fmla="*/ 2372995 h 2615882"/>
                <a:gd name="connsiteX30" fmla="*/ 5624513 w 7706149"/>
                <a:gd name="connsiteY30" fmla="*/ 2473007 h 2615882"/>
                <a:gd name="connsiteX31" fmla="*/ 5748338 w 7706149"/>
                <a:gd name="connsiteY31" fmla="*/ 2530157 h 2615882"/>
                <a:gd name="connsiteX32" fmla="*/ 5738813 w 7706149"/>
                <a:gd name="connsiteY32" fmla="*/ 2449195 h 2615882"/>
                <a:gd name="connsiteX33" fmla="*/ 5695950 w 7706149"/>
                <a:gd name="connsiteY33" fmla="*/ 2349182 h 2615882"/>
                <a:gd name="connsiteX34" fmla="*/ 5715000 w 7706149"/>
                <a:gd name="connsiteY34" fmla="*/ 2282507 h 2615882"/>
                <a:gd name="connsiteX35" fmla="*/ 5838825 w 7706149"/>
                <a:gd name="connsiteY35" fmla="*/ 2358707 h 2615882"/>
                <a:gd name="connsiteX36" fmla="*/ 6096000 w 7706149"/>
                <a:gd name="connsiteY36" fmla="*/ 2411095 h 2615882"/>
                <a:gd name="connsiteX37" fmla="*/ 6229350 w 7706149"/>
                <a:gd name="connsiteY37" fmla="*/ 2458720 h 2615882"/>
                <a:gd name="connsiteX38" fmla="*/ 6396038 w 7706149"/>
                <a:gd name="connsiteY38" fmla="*/ 2487295 h 2615882"/>
                <a:gd name="connsiteX39" fmla="*/ 6467475 w 7706149"/>
                <a:gd name="connsiteY39" fmla="*/ 2468245 h 2615882"/>
                <a:gd name="connsiteX40" fmla="*/ 6534150 w 7706149"/>
                <a:gd name="connsiteY40" fmla="*/ 2311082 h 2615882"/>
                <a:gd name="connsiteX41" fmla="*/ 6686550 w 7706149"/>
                <a:gd name="connsiteY41" fmla="*/ 2182495 h 2615882"/>
                <a:gd name="connsiteX42" fmla="*/ 6824663 w 7706149"/>
                <a:gd name="connsiteY42" fmla="*/ 2111057 h 2615882"/>
                <a:gd name="connsiteX43" fmla="*/ 6905625 w 7706149"/>
                <a:gd name="connsiteY43" fmla="*/ 2063432 h 2615882"/>
                <a:gd name="connsiteX44" fmla="*/ 7062788 w 7706149"/>
                <a:gd name="connsiteY44" fmla="*/ 2058670 h 2615882"/>
                <a:gd name="connsiteX45" fmla="*/ 7115175 w 7706149"/>
                <a:gd name="connsiteY45" fmla="*/ 2006282 h 2615882"/>
                <a:gd name="connsiteX46" fmla="*/ 7119938 w 7706149"/>
                <a:gd name="connsiteY46" fmla="*/ 1872932 h 2615882"/>
                <a:gd name="connsiteX47" fmla="*/ 7105650 w 7706149"/>
                <a:gd name="connsiteY47" fmla="*/ 1777682 h 2615882"/>
                <a:gd name="connsiteX48" fmla="*/ 7177088 w 7706149"/>
                <a:gd name="connsiteY48" fmla="*/ 1696720 h 2615882"/>
                <a:gd name="connsiteX49" fmla="*/ 7348538 w 7706149"/>
                <a:gd name="connsiteY49" fmla="*/ 1610995 h 2615882"/>
                <a:gd name="connsiteX50" fmla="*/ 7453313 w 7706149"/>
                <a:gd name="connsiteY50" fmla="*/ 1582420 h 2615882"/>
                <a:gd name="connsiteX51" fmla="*/ 7534275 w 7706149"/>
                <a:gd name="connsiteY51" fmla="*/ 1487170 h 2615882"/>
                <a:gd name="connsiteX52" fmla="*/ 7524750 w 7706149"/>
                <a:gd name="connsiteY52" fmla="*/ 1406207 h 2615882"/>
                <a:gd name="connsiteX53" fmla="*/ 7553326 w 7706149"/>
                <a:gd name="connsiteY53" fmla="*/ 1287145 h 2615882"/>
                <a:gd name="connsiteX54" fmla="*/ 7596188 w 7706149"/>
                <a:gd name="connsiteY54" fmla="*/ 1206182 h 2615882"/>
                <a:gd name="connsiteX55" fmla="*/ 7610475 w 7706149"/>
                <a:gd name="connsiteY55" fmla="*/ 1077595 h 2615882"/>
                <a:gd name="connsiteX56" fmla="*/ 7700963 w 7706149"/>
                <a:gd name="connsiteY56" fmla="*/ 1020445 h 2615882"/>
                <a:gd name="connsiteX57" fmla="*/ 7681913 w 7706149"/>
                <a:gd name="connsiteY57" fmla="*/ 915670 h 2615882"/>
                <a:gd name="connsiteX58" fmla="*/ 7572375 w 7706149"/>
                <a:gd name="connsiteY58" fmla="*/ 758507 h 2615882"/>
                <a:gd name="connsiteX59" fmla="*/ 7481888 w 7706149"/>
                <a:gd name="connsiteY59" fmla="*/ 639445 h 2615882"/>
                <a:gd name="connsiteX60" fmla="*/ 7415213 w 7706149"/>
                <a:gd name="connsiteY60" fmla="*/ 539432 h 2615882"/>
                <a:gd name="connsiteX61" fmla="*/ 7386638 w 7706149"/>
                <a:gd name="connsiteY61" fmla="*/ 553720 h 2615882"/>
                <a:gd name="connsiteX62" fmla="*/ 7296150 w 7706149"/>
                <a:gd name="connsiteY62" fmla="*/ 510857 h 2615882"/>
                <a:gd name="connsiteX63" fmla="*/ 7177088 w 7706149"/>
                <a:gd name="connsiteY63" fmla="*/ 463232 h 2615882"/>
                <a:gd name="connsiteX64" fmla="*/ 7010400 w 7706149"/>
                <a:gd name="connsiteY64" fmla="*/ 372745 h 2615882"/>
                <a:gd name="connsiteX65" fmla="*/ 6900863 w 7706149"/>
                <a:gd name="connsiteY65" fmla="*/ 301307 h 2615882"/>
                <a:gd name="connsiteX66" fmla="*/ 6781800 w 7706149"/>
                <a:gd name="connsiteY66" fmla="*/ 220345 h 2615882"/>
                <a:gd name="connsiteX67" fmla="*/ 6681788 w 7706149"/>
                <a:gd name="connsiteY67" fmla="*/ 96520 h 2615882"/>
                <a:gd name="connsiteX68" fmla="*/ 6605588 w 7706149"/>
                <a:gd name="connsiteY68" fmla="*/ 34607 h 2615882"/>
                <a:gd name="connsiteX69" fmla="*/ 6572250 w 7706149"/>
                <a:gd name="connsiteY69" fmla="*/ 1270 h 2615882"/>
                <a:gd name="connsiteX70" fmla="*/ 6477000 w 7706149"/>
                <a:gd name="connsiteY70" fmla="*/ 77470 h 2615882"/>
                <a:gd name="connsiteX71" fmla="*/ 6419850 w 7706149"/>
                <a:gd name="connsiteY71" fmla="*/ 172720 h 2615882"/>
                <a:gd name="connsiteX72" fmla="*/ 6353175 w 7706149"/>
                <a:gd name="connsiteY72" fmla="*/ 172720 h 2615882"/>
                <a:gd name="connsiteX73" fmla="*/ 6315075 w 7706149"/>
                <a:gd name="connsiteY73" fmla="*/ 158432 h 2615882"/>
                <a:gd name="connsiteX74" fmla="*/ 6253163 w 7706149"/>
                <a:gd name="connsiteY74" fmla="*/ 210820 h 2615882"/>
                <a:gd name="connsiteX75" fmla="*/ 6348413 w 7706149"/>
                <a:gd name="connsiteY75" fmla="*/ 348932 h 2615882"/>
                <a:gd name="connsiteX76" fmla="*/ 6534150 w 7706149"/>
                <a:gd name="connsiteY76" fmla="*/ 596582 h 2615882"/>
                <a:gd name="connsiteX77" fmla="*/ 6653213 w 7706149"/>
                <a:gd name="connsiteY77" fmla="*/ 844232 h 2615882"/>
                <a:gd name="connsiteX78" fmla="*/ 6729413 w 7706149"/>
                <a:gd name="connsiteY78" fmla="*/ 953770 h 2615882"/>
                <a:gd name="connsiteX79" fmla="*/ 6738938 w 7706149"/>
                <a:gd name="connsiteY79" fmla="*/ 1063307 h 2615882"/>
                <a:gd name="connsiteX80" fmla="*/ 6734175 w 7706149"/>
                <a:gd name="connsiteY80" fmla="*/ 1144270 h 2615882"/>
                <a:gd name="connsiteX81" fmla="*/ 6677025 w 7706149"/>
                <a:gd name="connsiteY81" fmla="*/ 1191895 h 2615882"/>
                <a:gd name="connsiteX82" fmla="*/ 6605588 w 7706149"/>
                <a:gd name="connsiteY82" fmla="*/ 1244282 h 2615882"/>
                <a:gd name="connsiteX83" fmla="*/ 6648450 w 7706149"/>
                <a:gd name="connsiteY83" fmla="*/ 1358582 h 2615882"/>
                <a:gd name="connsiteX84" fmla="*/ 6619875 w 7706149"/>
                <a:gd name="connsiteY84" fmla="*/ 1396682 h 2615882"/>
                <a:gd name="connsiteX85" fmla="*/ 6562725 w 7706149"/>
                <a:gd name="connsiteY85" fmla="*/ 1434782 h 2615882"/>
                <a:gd name="connsiteX86" fmla="*/ 6543675 w 7706149"/>
                <a:gd name="connsiteY86" fmla="*/ 1530032 h 2615882"/>
                <a:gd name="connsiteX87" fmla="*/ 6381750 w 7706149"/>
                <a:gd name="connsiteY87" fmla="*/ 1525270 h 2615882"/>
                <a:gd name="connsiteX88" fmla="*/ 6286500 w 7706149"/>
                <a:gd name="connsiteY88" fmla="*/ 1563370 h 2615882"/>
                <a:gd name="connsiteX89" fmla="*/ 6238875 w 7706149"/>
                <a:gd name="connsiteY89" fmla="*/ 1620520 h 2615882"/>
                <a:gd name="connsiteX90" fmla="*/ 6224588 w 7706149"/>
                <a:gd name="connsiteY90" fmla="*/ 1701482 h 2615882"/>
                <a:gd name="connsiteX91" fmla="*/ 6176963 w 7706149"/>
                <a:gd name="connsiteY91" fmla="*/ 1725295 h 2615882"/>
                <a:gd name="connsiteX92" fmla="*/ 6143625 w 7706149"/>
                <a:gd name="connsiteY92" fmla="*/ 1777682 h 2615882"/>
                <a:gd name="connsiteX93" fmla="*/ 6100763 w 7706149"/>
                <a:gd name="connsiteY93" fmla="*/ 1830070 h 2615882"/>
                <a:gd name="connsiteX94" fmla="*/ 6000750 w 7706149"/>
                <a:gd name="connsiteY94" fmla="*/ 1844357 h 2615882"/>
                <a:gd name="connsiteX95" fmla="*/ 5915025 w 7706149"/>
                <a:gd name="connsiteY95" fmla="*/ 1844357 h 2615882"/>
                <a:gd name="connsiteX96" fmla="*/ 5605463 w 7706149"/>
                <a:gd name="connsiteY96" fmla="*/ 1753870 h 2615882"/>
                <a:gd name="connsiteX97" fmla="*/ 5353050 w 7706149"/>
                <a:gd name="connsiteY97" fmla="*/ 1639570 h 2615882"/>
                <a:gd name="connsiteX98" fmla="*/ 5086350 w 7706149"/>
                <a:gd name="connsiteY98" fmla="*/ 1472882 h 2615882"/>
                <a:gd name="connsiteX99" fmla="*/ 4891088 w 7706149"/>
                <a:gd name="connsiteY99" fmla="*/ 1310957 h 2615882"/>
                <a:gd name="connsiteX100" fmla="*/ 4595813 w 7706149"/>
                <a:gd name="connsiteY100" fmla="*/ 1091882 h 2615882"/>
                <a:gd name="connsiteX101" fmla="*/ 4376738 w 7706149"/>
                <a:gd name="connsiteY101" fmla="*/ 844232 h 2615882"/>
                <a:gd name="connsiteX102" fmla="*/ 4133850 w 7706149"/>
                <a:gd name="connsiteY102" fmla="*/ 610870 h 2615882"/>
                <a:gd name="connsiteX103" fmla="*/ 3929063 w 7706149"/>
                <a:gd name="connsiteY103" fmla="*/ 448945 h 2615882"/>
                <a:gd name="connsiteX104" fmla="*/ 3824288 w 7706149"/>
                <a:gd name="connsiteY104" fmla="*/ 415607 h 2615882"/>
                <a:gd name="connsiteX105" fmla="*/ 3762375 w 7706149"/>
                <a:gd name="connsiteY105" fmla="*/ 458470 h 2615882"/>
                <a:gd name="connsiteX106" fmla="*/ 3681413 w 7706149"/>
                <a:gd name="connsiteY106" fmla="*/ 644207 h 2615882"/>
                <a:gd name="connsiteX107" fmla="*/ 3614738 w 7706149"/>
                <a:gd name="connsiteY107" fmla="*/ 744220 h 2615882"/>
                <a:gd name="connsiteX108" fmla="*/ 3524250 w 7706149"/>
                <a:gd name="connsiteY108" fmla="*/ 710882 h 2615882"/>
                <a:gd name="connsiteX109" fmla="*/ 3462338 w 7706149"/>
                <a:gd name="connsiteY109" fmla="*/ 591820 h 2615882"/>
                <a:gd name="connsiteX110" fmla="*/ 3405188 w 7706149"/>
                <a:gd name="connsiteY110" fmla="*/ 548957 h 2615882"/>
                <a:gd name="connsiteX111" fmla="*/ 3305175 w 7706149"/>
                <a:gd name="connsiteY111" fmla="*/ 653732 h 2615882"/>
                <a:gd name="connsiteX112" fmla="*/ 3257550 w 7706149"/>
                <a:gd name="connsiteY112" fmla="*/ 744220 h 2615882"/>
                <a:gd name="connsiteX113" fmla="*/ 3157538 w 7706149"/>
                <a:gd name="connsiteY113" fmla="*/ 691832 h 2615882"/>
                <a:gd name="connsiteX114" fmla="*/ 3086100 w 7706149"/>
                <a:gd name="connsiteY114" fmla="*/ 629920 h 2615882"/>
                <a:gd name="connsiteX115" fmla="*/ 3048000 w 7706149"/>
                <a:gd name="connsiteY115" fmla="*/ 558482 h 2615882"/>
                <a:gd name="connsiteX116" fmla="*/ 2938463 w 7706149"/>
                <a:gd name="connsiteY116" fmla="*/ 691832 h 2615882"/>
                <a:gd name="connsiteX117" fmla="*/ 2847975 w 7706149"/>
                <a:gd name="connsiteY117" fmla="*/ 791845 h 2615882"/>
                <a:gd name="connsiteX118" fmla="*/ 2776538 w 7706149"/>
                <a:gd name="connsiteY118" fmla="*/ 810895 h 2615882"/>
                <a:gd name="connsiteX119" fmla="*/ 2700338 w 7706149"/>
                <a:gd name="connsiteY119" fmla="*/ 729932 h 2615882"/>
                <a:gd name="connsiteX120" fmla="*/ 2614613 w 7706149"/>
                <a:gd name="connsiteY120" fmla="*/ 853757 h 2615882"/>
                <a:gd name="connsiteX121" fmla="*/ 2557463 w 7706149"/>
                <a:gd name="connsiteY121" fmla="*/ 1034732 h 2615882"/>
                <a:gd name="connsiteX122" fmla="*/ 2433638 w 7706149"/>
                <a:gd name="connsiteY122" fmla="*/ 1277620 h 2615882"/>
                <a:gd name="connsiteX123" fmla="*/ 2195513 w 7706149"/>
                <a:gd name="connsiteY123" fmla="*/ 1515745 h 2615882"/>
                <a:gd name="connsiteX124" fmla="*/ 1857375 w 7706149"/>
                <a:gd name="connsiteY124" fmla="*/ 1725295 h 2615882"/>
                <a:gd name="connsiteX125" fmla="*/ 1609725 w 7706149"/>
                <a:gd name="connsiteY125" fmla="*/ 1863407 h 2615882"/>
                <a:gd name="connsiteX126" fmla="*/ 1343025 w 7706149"/>
                <a:gd name="connsiteY126" fmla="*/ 1944370 h 2615882"/>
                <a:gd name="connsiteX127" fmla="*/ 1047750 w 7706149"/>
                <a:gd name="connsiteY127" fmla="*/ 2058670 h 2615882"/>
                <a:gd name="connsiteX128" fmla="*/ 804863 w 7706149"/>
                <a:gd name="connsiteY128" fmla="*/ 2130107 h 2615882"/>
                <a:gd name="connsiteX129" fmla="*/ 581025 w 7706149"/>
                <a:gd name="connsiteY129" fmla="*/ 2153920 h 2615882"/>
                <a:gd name="connsiteX130" fmla="*/ 390525 w 7706149"/>
                <a:gd name="connsiteY130" fmla="*/ 2158682 h 2615882"/>
                <a:gd name="connsiteX131" fmla="*/ 209550 w 7706149"/>
                <a:gd name="connsiteY131" fmla="*/ 2192020 h 2615882"/>
                <a:gd name="connsiteX132" fmla="*/ 76200 w 7706149"/>
                <a:gd name="connsiteY132" fmla="*/ 2272982 h 2615882"/>
                <a:gd name="connsiteX133" fmla="*/ 4763 w 7706149"/>
                <a:gd name="connsiteY133" fmla="*/ 2301557 h 2615882"/>
                <a:gd name="connsiteX0" fmla="*/ 4763 w 7684700"/>
                <a:gd name="connsiteY0" fmla="*/ 2301557 h 2615882"/>
                <a:gd name="connsiteX1" fmla="*/ 0 w 7684700"/>
                <a:gd name="connsiteY1" fmla="*/ 2611120 h 2615882"/>
                <a:gd name="connsiteX2" fmla="*/ 1533525 w 7684700"/>
                <a:gd name="connsiteY2" fmla="*/ 2615882 h 2615882"/>
                <a:gd name="connsiteX3" fmla="*/ 1947863 w 7684700"/>
                <a:gd name="connsiteY3" fmla="*/ 2449195 h 2615882"/>
                <a:gd name="connsiteX4" fmla="*/ 2281237 w 7684700"/>
                <a:gd name="connsiteY4" fmla="*/ 2287270 h 2615882"/>
                <a:gd name="connsiteX5" fmla="*/ 2533651 w 7684700"/>
                <a:gd name="connsiteY5" fmla="*/ 2168208 h 2615882"/>
                <a:gd name="connsiteX6" fmla="*/ 2719388 w 7684700"/>
                <a:gd name="connsiteY6" fmla="*/ 2063432 h 2615882"/>
                <a:gd name="connsiteX7" fmla="*/ 2886075 w 7684700"/>
                <a:gd name="connsiteY7" fmla="*/ 1901507 h 2615882"/>
                <a:gd name="connsiteX8" fmla="*/ 3048000 w 7684700"/>
                <a:gd name="connsiteY8" fmla="*/ 1730057 h 2615882"/>
                <a:gd name="connsiteX9" fmla="*/ 3157538 w 7684700"/>
                <a:gd name="connsiteY9" fmla="*/ 1596707 h 2615882"/>
                <a:gd name="connsiteX10" fmla="*/ 3228975 w 7684700"/>
                <a:gd name="connsiteY10" fmla="*/ 1463357 h 2615882"/>
                <a:gd name="connsiteX11" fmla="*/ 3271838 w 7684700"/>
                <a:gd name="connsiteY11" fmla="*/ 1430020 h 2615882"/>
                <a:gd name="connsiteX12" fmla="*/ 3333750 w 7684700"/>
                <a:gd name="connsiteY12" fmla="*/ 1534795 h 2615882"/>
                <a:gd name="connsiteX13" fmla="*/ 3357563 w 7684700"/>
                <a:gd name="connsiteY13" fmla="*/ 1572895 h 2615882"/>
                <a:gd name="connsiteX14" fmla="*/ 3433763 w 7684700"/>
                <a:gd name="connsiteY14" fmla="*/ 1482407 h 2615882"/>
                <a:gd name="connsiteX15" fmla="*/ 3519488 w 7684700"/>
                <a:gd name="connsiteY15" fmla="*/ 1358582 h 2615882"/>
                <a:gd name="connsiteX16" fmla="*/ 3576638 w 7684700"/>
                <a:gd name="connsiteY16" fmla="*/ 1334770 h 2615882"/>
                <a:gd name="connsiteX17" fmla="*/ 3609975 w 7684700"/>
                <a:gd name="connsiteY17" fmla="*/ 1430020 h 2615882"/>
                <a:gd name="connsiteX18" fmla="*/ 3648075 w 7684700"/>
                <a:gd name="connsiteY18" fmla="*/ 1458595 h 2615882"/>
                <a:gd name="connsiteX19" fmla="*/ 3781425 w 7684700"/>
                <a:gd name="connsiteY19" fmla="*/ 1315720 h 2615882"/>
                <a:gd name="connsiteX20" fmla="*/ 3814763 w 7684700"/>
                <a:gd name="connsiteY20" fmla="*/ 1310957 h 2615882"/>
                <a:gd name="connsiteX21" fmla="*/ 3914775 w 7684700"/>
                <a:gd name="connsiteY21" fmla="*/ 1387157 h 2615882"/>
                <a:gd name="connsiteX22" fmla="*/ 3971926 w 7684700"/>
                <a:gd name="connsiteY22" fmla="*/ 1387157 h 2615882"/>
                <a:gd name="connsiteX23" fmla="*/ 4010025 w 7684700"/>
                <a:gd name="connsiteY23" fmla="*/ 1277620 h 2615882"/>
                <a:gd name="connsiteX24" fmla="*/ 4162426 w 7684700"/>
                <a:gd name="connsiteY24" fmla="*/ 1449069 h 2615882"/>
                <a:gd name="connsiteX25" fmla="*/ 4433888 w 7684700"/>
                <a:gd name="connsiteY25" fmla="*/ 1730058 h 2615882"/>
                <a:gd name="connsiteX26" fmla="*/ 4662487 w 7684700"/>
                <a:gd name="connsiteY26" fmla="*/ 1911032 h 2615882"/>
                <a:gd name="connsiteX27" fmla="*/ 5029200 w 7684700"/>
                <a:gd name="connsiteY27" fmla="*/ 2144395 h 2615882"/>
                <a:gd name="connsiteX28" fmla="*/ 5272088 w 7684700"/>
                <a:gd name="connsiteY28" fmla="*/ 2301557 h 2615882"/>
                <a:gd name="connsiteX29" fmla="*/ 5476875 w 7684700"/>
                <a:gd name="connsiteY29" fmla="*/ 2372995 h 2615882"/>
                <a:gd name="connsiteX30" fmla="*/ 5624513 w 7684700"/>
                <a:gd name="connsiteY30" fmla="*/ 2473007 h 2615882"/>
                <a:gd name="connsiteX31" fmla="*/ 5748338 w 7684700"/>
                <a:gd name="connsiteY31" fmla="*/ 2530157 h 2615882"/>
                <a:gd name="connsiteX32" fmla="*/ 5738813 w 7684700"/>
                <a:gd name="connsiteY32" fmla="*/ 2449195 h 2615882"/>
                <a:gd name="connsiteX33" fmla="*/ 5695950 w 7684700"/>
                <a:gd name="connsiteY33" fmla="*/ 2349182 h 2615882"/>
                <a:gd name="connsiteX34" fmla="*/ 5715000 w 7684700"/>
                <a:gd name="connsiteY34" fmla="*/ 2282507 h 2615882"/>
                <a:gd name="connsiteX35" fmla="*/ 5838825 w 7684700"/>
                <a:gd name="connsiteY35" fmla="*/ 2358707 h 2615882"/>
                <a:gd name="connsiteX36" fmla="*/ 6096000 w 7684700"/>
                <a:gd name="connsiteY36" fmla="*/ 2411095 h 2615882"/>
                <a:gd name="connsiteX37" fmla="*/ 6229350 w 7684700"/>
                <a:gd name="connsiteY37" fmla="*/ 2458720 h 2615882"/>
                <a:gd name="connsiteX38" fmla="*/ 6396038 w 7684700"/>
                <a:gd name="connsiteY38" fmla="*/ 2487295 h 2615882"/>
                <a:gd name="connsiteX39" fmla="*/ 6467475 w 7684700"/>
                <a:gd name="connsiteY39" fmla="*/ 2468245 h 2615882"/>
                <a:gd name="connsiteX40" fmla="*/ 6534150 w 7684700"/>
                <a:gd name="connsiteY40" fmla="*/ 2311082 h 2615882"/>
                <a:gd name="connsiteX41" fmla="*/ 6686550 w 7684700"/>
                <a:gd name="connsiteY41" fmla="*/ 2182495 h 2615882"/>
                <a:gd name="connsiteX42" fmla="*/ 6824663 w 7684700"/>
                <a:gd name="connsiteY42" fmla="*/ 2111057 h 2615882"/>
                <a:gd name="connsiteX43" fmla="*/ 6905625 w 7684700"/>
                <a:gd name="connsiteY43" fmla="*/ 2063432 h 2615882"/>
                <a:gd name="connsiteX44" fmla="*/ 7062788 w 7684700"/>
                <a:gd name="connsiteY44" fmla="*/ 2058670 h 2615882"/>
                <a:gd name="connsiteX45" fmla="*/ 7115175 w 7684700"/>
                <a:gd name="connsiteY45" fmla="*/ 2006282 h 2615882"/>
                <a:gd name="connsiteX46" fmla="*/ 7119938 w 7684700"/>
                <a:gd name="connsiteY46" fmla="*/ 1872932 h 2615882"/>
                <a:gd name="connsiteX47" fmla="*/ 7105650 w 7684700"/>
                <a:gd name="connsiteY47" fmla="*/ 1777682 h 2615882"/>
                <a:gd name="connsiteX48" fmla="*/ 7177088 w 7684700"/>
                <a:gd name="connsiteY48" fmla="*/ 1696720 h 2615882"/>
                <a:gd name="connsiteX49" fmla="*/ 7348538 w 7684700"/>
                <a:gd name="connsiteY49" fmla="*/ 1610995 h 2615882"/>
                <a:gd name="connsiteX50" fmla="*/ 7453313 w 7684700"/>
                <a:gd name="connsiteY50" fmla="*/ 1582420 h 2615882"/>
                <a:gd name="connsiteX51" fmla="*/ 7534275 w 7684700"/>
                <a:gd name="connsiteY51" fmla="*/ 1487170 h 2615882"/>
                <a:gd name="connsiteX52" fmla="*/ 7524750 w 7684700"/>
                <a:gd name="connsiteY52" fmla="*/ 1406207 h 2615882"/>
                <a:gd name="connsiteX53" fmla="*/ 7553326 w 7684700"/>
                <a:gd name="connsiteY53" fmla="*/ 1287145 h 2615882"/>
                <a:gd name="connsiteX54" fmla="*/ 7596188 w 7684700"/>
                <a:gd name="connsiteY54" fmla="*/ 1206182 h 2615882"/>
                <a:gd name="connsiteX55" fmla="*/ 7610475 w 7684700"/>
                <a:gd name="connsiteY55" fmla="*/ 1077595 h 2615882"/>
                <a:gd name="connsiteX56" fmla="*/ 7648576 w 7684700"/>
                <a:gd name="connsiteY56" fmla="*/ 987107 h 2615882"/>
                <a:gd name="connsiteX57" fmla="*/ 7681913 w 7684700"/>
                <a:gd name="connsiteY57" fmla="*/ 915670 h 2615882"/>
                <a:gd name="connsiteX58" fmla="*/ 7572375 w 7684700"/>
                <a:gd name="connsiteY58" fmla="*/ 758507 h 2615882"/>
                <a:gd name="connsiteX59" fmla="*/ 7481888 w 7684700"/>
                <a:gd name="connsiteY59" fmla="*/ 639445 h 2615882"/>
                <a:gd name="connsiteX60" fmla="*/ 7415213 w 7684700"/>
                <a:gd name="connsiteY60" fmla="*/ 539432 h 2615882"/>
                <a:gd name="connsiteX61" fmla="*/ 7386638 w 7684700"/>
                <a:gd name="connsiteY61" fmla="*/ 553720 h 2615882"/>
                <a:gd name="connsiteX62" fmla="*/ 7296150 w 7684700"/>
                <a:gd name="connsiteY62" fmla="*/ 510857 h 2615882"/>
                <a:gd name="connsiteX63" fmla="*/ 7177088 w 7684700"/>
                <a:gd name="connsiteY63" fmla="*/ 463232 h 2615882"/>
                <a:gd name="connsiteX64" fmla="*/ 7010400 w 7684700"/>
                <a:gd name="connsiteY64" fmla="*/ 372745 h 2615882"/>
                <a:gd name="connsiteX65" fmla="*/ 6900863 w 7684700"/>
                <a:gd name="connsiteY65" fmla="*/ 301307 h 2615882"/>
                <a:gd name="connsiteX66" fmla="*/ 6781800 w 7684700"/>
                <a:gd name="connsiteY66" fmla="*/ 220345 h 2615882"/>
                <a:gd name="connsiteX67" fmla="*/ 6681788 w 7684700"/>
                <a:gd name="connsiteY67" fmla="*/ 96520 h 2615882"/>
                <a:gd name="connsiteX68" fmla="*/ 6605588 w 7684700"/>
                <a:gd name="connsiteY68" fmla="*/ 34607 h 2615882"/>
                <a:gd name="connsiteX69" fmla="*/ 6572250 w 7684700"/>
                <a:gd name="connsiteY69" fmla="*/ 1270 h 2615882"/>
                <a:gd name="connsiteX70" fmla="*/ 6477000 w 7684700"/>
                <a:gd name="connsiteY70" fmla="*/ 77470 h 2615882"/>
                <a:gd name="connsiteX71" fmla="*/ 6419850 w 7684700"/>
                <a:gd name="connsiteY71" fmla="*/ 172720 h 2615882"/>
                <a:gd name="connsiteX72" fmla="*/ 6353175 w 7684700"/>
                <a:gd name="connsiteY72" fmla="*/ 172720 h 2615882"/>
                <a:gd name="connsiteX73" fmla="*/ 6315075 w 7684700"/>
                <a:gd name="connsiteY73" fmla="*/ 158432 h 2615882"/>
                <a:gd name="connsiteX74" fmla="*/ 6253163 w 7684700"/>
                <a:gd name="connsiteY74" fmla="*/ 210820 h 2615882"/>
                <a:gd name="connsiteX75" fmla="*/ 6348413 w 7684700"/>
                <a:gd name="connsiteY75" fmla="*/ 348932 h 2615882"/>
                <a:gd name="connsiteX76" fmla="*/ 6534150 w 7684700"/>
                <a:gd name="connsiteY76" fmla="*/ 596582 h 2615882"/>
                <a:gd name="connsiteX77" fmla="*/ 6653213 w 7684700"/>
                <a:gd name="connsiteY77" fmla="*/ 844232 h 2615882"/>
                <a:gd name="connsiteX78" fmla="*/ 6729413 w 7684700"/>
                <a:gd name="connsiteY78" fmla="*/ 953770 h 2615882"/>
                <a:gd name="connsiteX79" fmla="*/ 6738938 w 7684700"/>
                <a:gd name="connsiteY79" fmla="*/ 1063307 h 2615882"/>
                <a:gd name="connsiteX80" fmla="*/ 6734175 w 7684700"/>
                <a:gd name="connsiteY80" fmla="*/ 1144270 h 2615882"/>
                <a:gd name="connsiteX81" fmla="*/ 6677025 w 7684700"/>
                <a:gd name="connsiteY81" fmla="*/ 1191895 h 2615882"/>
                <a:gd name="connsiteX82" fmla="*/ 6605588 w 7684700"/>
                <a:gd name="connsiteY82" fmla="*/ 1244282 h 2615882"/>
                <a:gd name="connsiteX83" fmla="*/ 6648450 w 7684700"/>
                <a:gd name="connsiteY83" fmla="*/ 1358582 h 2615882"/>
                <a:gd name="connsiteX84" fmla="*/ 6619875 w 7684700"/>
                <a:gd name="connsiteY84" fmla="*/ 1396682 h 2615882"/>
                <a:gd name="connsiteX85" fmla="*/ 6562725 w 7684700"/>
                <a:gd name="connsiteY85" fmla="*/ 1434782 h 2615882"/>
                <a:gd name="connsiteX86" fmla="*/ 6543675 w 7684700"/>
                <a:gd name="connsiteY86" fmla="*/ 1530032 h 2615882"/>
                <a:gd name="connsiteX87" fmla="*/ 6381750 w 7684700"/>
                <a:gd name="connsiteY87" fmla="*/ 1525270 h 2615882"/>
                <a:gd name="connsiteX88" fmla="*/ 6286500 w 7684700"/>
                <a:gd name="connsiteY88" fmla="*/ 1563370 h 2615882"/>
                <a:gd name="connsiteX89" fmla="*/ 6238875 w 7684700"/>
                <a:gd name="connsiteY89" fmla="*/ 1620520 h 2615882"/>
                <a:gd name="connsiteX90" fmla="*/ 6224588 w 7684700"/>
                <a:gd name="connsiteY90" fmla="*/ 1701482 h 2615882"/>
                <a:gd name="connsiteX91" fmla="*/ 6176963 w 7684700"/>
                <a:gd name="connsiteY91" fmla="*/ 1725295 h 2615882"/>
                <a:gd name="connsiteX92" fmla="*/ 6143625 w 7684700"/>
                <a:gd name="connsiteY92" fmla="*/ 1777682 h 2615882"/>
                <a:gd name="connsiteX93" fmla="*/ 6100763 w 7684700"/>
                <a:gd name="connsiteY93" fmla="*/ 1830070 h 2615882"/>
                <a:gd name="connsiteX94" fmla="*/ 6000750 w 7684700"/>
                <a:gd name="connsiteY94" fmla="*/ 1844357 h 2615882"/>
                <a:gd name="connsiteX95" fmla="*/ 5915025 w 7684700"/>
                <a:gd name="connsiteY95" fmla="*/ 1844357 h 2615882"/>
                <a:gd name="connsiteX96" fmla="*/ 5605463 w 7684700"/>
                <a:gd name="connsiteY96" fmla="*/ 1753870 h 2615882"/>
                <a:gd name="connsiteX97" fmla="*/ 5353050 w 7684700"/>
                <a:gd name="connsiteY97" fmla="*/ 1639570 h 2615882"/>
                <a:gd name="connsiteX98" fmla="*/ 5086350 w 7684700"/>
                <a:gd name="connsiteY98" fmla="*/ 1472882 h 2615882"/>
                <a:gd name="connsiteX99" fmla="*/ 4891088 w 7684700"/>
                <a:gd name="connsiteY99" fmla="*/ 1310957 h 2615882"/>
                <a:gd name="connsiteX100" fmla="*/ 4595813 w 7684700"/>
                <a:gd name="connsiteY100" fmla="*/ 1091882 h 2615882"/>
                <a:gd name="connsiteX101" fmla="*/ 4376738 w 7684700"/>
                <a:gd name="connsiteY101" fmla="*/ 844232 h 2615882"/>
                <a:gd name="connsiteX102" fmla="*/ 4133850 w 7684700"/>
                <a:gd name="connsiteY102" fmla="*/ 610870 h 2615882"/>
                <a:gd name="connsiteX103" fmla="*/ 3929063 w 7684700"/>
                <a:gd name="connsiteY103" fmla="*/ 448945 h 2615882"/>
                <a:gd name="connsiteX104" fmla="*/ 3824288 w 7684700"/>
                <a:gd name="connsiteY104" fmla="*/ 415607 h 2615882"/>
                <a:gd name="connsiteX105" fmla="*/ 3762375 w 7684700"/>
                <a:gd name="connsiteY105" fmla="*/ 458470 h 2615882"/>
                <a:gd name="connsiteX106" fmla="*/ 3681413 w 7684700"/>
                <a:gd name="connsiteY106" fmla="*/ 644207 h 2615882"/>
                <a:gd name="connsiteX107" fmla="*/ 3614738 w 7684700"/>
                <a:gd name="connsiteY107" fmla="*/ 744220 h 2615882"/>
                <a:gd name="connsiteX108" fmla="*/ 3524250 w 7684700"/>
                <a:gd name="connsiteY108" fmla="*/ 710882 h 2615882"/>
                <a:gd name="connsiteX109" fmla="*/ 3462338 w 7684700"/>
                <a:gd name="connsiteY109" fmla="*/ 591820 h 2615882"/>
                <a:gd name="connsiteX110" fmla="*/ 3405188 w 7684700"/>
                <a:gd name="connsiteY110" fmla="*/ 548957 h 2615882"/>
                <a:gd name="connsiteX111" fmla="*/ 3305175 w 7684700"/>
                <a:gd name="connsiteY111" fmla="*/ 653732 h 2615882"/>
                <a:gd name="connsiteX112" fmla="*/ 3257550 w 7684700"/>
                <a:gd name="connsiteY112" fmla="*/ 744220 h 2615882"/>
                <a:gd name="connsiteX113" fmla="*/ 3157538 w 7684700"/>
                <a:gd name="connsiteY113" fmla="*/ 691832 h 2615882"/>
                <a:gd name="connsiteX114" fmla="*/ 3086100 w 7684700"/>
                <a:gd name="connsiteY114" fmla="*/ 629920 h 2615882"/>
                <a:gd name="connsiteX115" fmla="*/ 3048000 w 7684700"/>
                <a:gd name="connsiteY115" fmla="*/ 558482 h 2615882"/>
                <a:gd name="connsiteX116" fmla="*/ 2938463 w 7684700"/>
                <a:gd name="connsiteY116" fmla="*/ 691832 h 2615882"/>
                <a:gd name="connsiteX117" fmla="*/ 2847975 w 7684700"/>
                <a:gd name="connsiteY117" fmla="*/ 791845 h 2615882"/>
                <a:gd name="connsiteX118" fmla="*/ 2776538 w 7684700"/>
                <a:gd name="connsiteY118" fmla="*/ 810895 h 2615882"/>
                <a:gd name="connsiteX119" fmla="*/ 2700338 w 7684700"/>
                <a:gd name="connsiteY119" fmla="*/ 729932 h 2615882"/>
                <a:gd name="connsiteX120" fmla="*/ 2614613 w 7684700"/>
                <a:gd name="connsiteY120" fmla="*/ 853757 h 2615882"/>
                <a:gd name="connsiteX121" fmla="*/ 2557463 w 7684700"/>
                <a:gd name="connsiteY121" fmla="*/ 1034732 h 2615882"/>
                <a:gd name="connsiteX122" fmla="*/ 2433638 w 7684700"/>
                <a:gd name="connsiteY122" fmla="*/ 1277620 h 2615882"/>
                <a:gd name="connsiteX123" fmla="*/ 2195513 w 7684700"/>
                <a:gd name="connsiteY123" fmla="*/ 1515745 h 2615882"/>
                <a:gd name="connsiteX124" fmla="*/ 1857375 w 7684700"/>
                <a:gd name="connsiteY124" fmla="*/ 1725295 h 2615882"/>
                <a:gd name="connsiteX125" fmla="*/ 1609725 w 7684700"/>
                <a:gd name="connsiteY125" fmla="*/ 1863407 h 2615882"/>
                <a:gd name="connsiteX126" fmla="*/ 1343025 w 7684700"/>
                <a:gd name="connsiteY126" fmla="*/ 1944370 h 2615882"/>
                <a:gd name="connsiteX127" fmla="*/ 1047750 w 7684700"/>
                <a:gd name="connsiteY127" fmla="*/ 2058670 h 2615882"/>
                <a:gd name="connsiteX128" fmla="*/ 804863 w 7684700"/>
                <a:gd name="connsiteY128" fmla="*/ 2130107 h 2615882"/>
                <a:gd name="connsiteX129" fmla="*/ 581025 w 7684700"/>
                <a:gd name="connsiteY129" fmla="*/ 2153920 h 2615882"/>
                <a:gd name="connsiteX130" fmla="*/ 390525 w 7684700"/>
                <a:gd name="connsiteY130" fmla="*/ 2158682 h 2615882"/>
                <a:gd name="connsiteX131" fmla="*/ 209550 w 7684700"/>
                <a:gd name="connsiteY131" fmla="*/ 2192020 h 2615882"/>
                <a:gd name="connsiteX132" fmla="*/ 76200 w 7684700"/>
                <a:gd name="connsiteY132" fmla="*/ 2272982 h 2615882"/>
                <a:gd name="connsiteX133" fmla="*/ 4763 w 7684700"/>
                <a:gd name="connsiteY133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695950 w 7648597"/>
                <a:gd name="connsiteY33" fmla="*/ 2349182 h 2615882"/>
                <a:gd name="connsiteX34" fmla="*/ 5715000 w 7648597"/>
                <a:gd name="connsiteY34" fmla="*/ 2282507 h 2615882"/>
                <a:gd name="connsiteX35" fmla="*/ 5838825 w 7648597"/>
                <a:gd name="connsiteY35" fmla="*/ 2358707 h 2615882"/>
                <a:gd name="connsiteX36" fmla="*/ 6096000 w 7648597"/>
                <a:gd name="connsiteY36" fmla="*/ 2411095 h 2615882"/>
                <a:gd name="connsiteX37" fmla="*/ 6229350 w 7648597"/>
                <a:gd name="connsiteY37" fmla="*/ 2458720 h 2615882"/>
                <a:gd name="connsiteX38" fmla="*/ 6396038 w 7648597"/>
                <a:gd name="connsiteY38" fmla="*/ 2487295 h 2615882"/>
                <a:gd name="connsiteX39" fmla="*/ 6467475 w 7648597"/>
                <a:gd name="connsiteY39" fmla="*/ 2468245 h 2615882"/>
                <a:gd name="connsiteX40" fmla="*/ 6534150 w 7648597"/>
                <a:gd name="connsiteY40" fmla="*/ 2311082 h 2615882"/>
                <a:gd name="connsiteX41" fmla="*/ 6686550 w 7648597"/>
                <a:gd name="connsiteY41" fmla="*/ 2182495 h 2615882"/>
                <a:gd name="connsiteX42" fmla="*/ 6824663 w 7648597"/>
                <a:gd name="connsiteY42" fmla="*/ 2111057 h 2615882"/>
                <a:gd name="connsiteX43" fmla="*/ 6905625 w 7648597"/>
                <a:gd name="connsiteY43" fmla="*/ 2063432 h 2615882"/>
                <a:gd name="connsiteX44" fmla="*/ 7062788 w 7648597"/>
                <a:gd name="connsiteY44" fmla="*/ 2058670 h 2615882"/>
                <a:gd name="connsiteX45" fmla="*/ 7115175 w 7648597"/>
                <a:gd name="connsiteY45" fmla="*/ 2006282 h 2615882"/>
                <a:gd name="connsiteX46" fmla="*/ 7119938 w 7648597"/>
                <a:gd name="connsiteY46" fmla="*/ 1872932 h 2615882"/>
                <a:gd name="connsiteX47" fmla="*/ 7105650 w 7648597"/>
                <a:gd name="connsiteY47" fmla="*/ 1777682 h 2615882"/>
                <a:gd name="connsiteX48" fmla="*/ 7177088 w 7648597"/>
                <a:gd name="connsiteY48" fmla="*/ 1696720 h 2615882"/>
                <a:gd name="connsiteX49" fmla="*/ 7348538 w 7648597"/>
                <a:gd name="connsiteY49" fmla="*/ 1610995 h 2615882"/>
                <a:gd name="connsiteX50" fmla="*/ 7453313 w 7648597"/>
                <a:gd name="connsiteY50" fmla="*/ 1582420 h 2615882"/>
                <a:gd name="connsiteX51" fmla="*/ 7534275 w 7648597"/>
                <a:gd name="connsiteY51" fmla="*/ 1487170 h 2615882"/>
                <a:gd name="connsiteX52" fmla="*/ 7524750 w 7648597"/>
                <a:gd name="connsiteY52" fmla="*/ 1406207 h 2615882"/>
                <a:gd name="connsiteX53" fmla="*/ 7553326 w 7648597"/>
                <a:gd name="connsiteY53" fmla="*/ 1287145 h 2615882"/>
                <a:gd name="connsiteX54" fmla="*/ 7596188 w 7648597"/>
                <a:gd name="connsiteY54" fmla="*/ 1206182 h 2615882"/>
                <a:gd name="connsiteX55" fmla="*/ 7610475 w 7648597"/>
                <a:gd name="connsiteY55" fmla="*/ 1077595 h 2615882"/>
                <a:gd name="connsiteX56" fmla="*/ 7648576 w 7648597"/>
                <a:gd name="connsiteY56" fmla="*/ 987107 h 2615882"/>
                <a:gd name="connsiteX57" fmla="*/ 7615238 w 7648597"/>
                <a:gd name="connsiteY57" fmla="*/ 901383 h 2615882"/>
                <a:gd name="connsiteX58" fmla="*/ 7572375 w 7648597"/>
                <a:gd name="connsiteY58" fmla="*/ 758507 h 2615882"/>
                <a:gd name="connsiteX59" fmla="*/ 7481888 w 7648597"/>
                <a:gd name="connsiteY59" fmla="*/ 639445 h 2615882"/>
                <a:gd name="connsiteX60" fmla="*/ 7415213 w 7648597"/>
                <a:gd name="connsiteY60" fmla="*/ 539432 h 2615882"/>
                <a:gd name="connsiteX61" fmla="*/ 7386638 w 7648597"/>
                <a:gd name="connsiteY61" fmla="*/ 553720 h 2615882"/>
                <a:gd name="connsiteX62" fmla="*/ 7296150 w 7648597"/>
                <a:gd name="connsiteY62" fmla="*/ 510857 h 2615882"/>
                <a:gd name="connsiteX63" fmla="*/ 7177088 w 7648597"/>
                <a:gd name="connsiteY63" fmla="*/ 463232 h 2615882"/>
                <a:gd name="connsiteX64" fmla="*/ 7010400 w 7648597"/>
                <a:gd name="connsiteY64" fmla="*/ 372745 h 2615882"/>
                <a:gd name="connsiteX65" fmla="*/ 6900863 w 7648597"/>
                <a:gd name="connsiteY65" fmla="*/ 301307 h 2615882"/>
                <a:gd name="connsiteX66" fmla="*/ 6781800 w 7648597"/>
                <a:gd name="connsiteY66" fmla="*/ 220345 h 2615882"/>
                <a:gd name="connsiteX67" fmla="*/ 6681788 w 7648597"/>
                <a:gd name="connsiteY67" fmla="*/ 96520 h 2615882"/>
                <a:gd name="connsiteX68" fmla="*/ 6605588 w 7648597"/>
                <a:gd name="connsiteY68" fmla="*/ 34607 h 2615882"/>
                <a:gd name="connsiteX69" fmla="*/ 6572250 w 7648597"/>
                <a:gd name="connsiteY69" fmla="*/ 1270 h 2615882"/>
                <a:gd name="connsiteX70" fmla="*/ 6477000 w 7648597"/>
                <a:gd name="connsiteY70" fmla="*/ 77470 h 2615882"/>
                <a:gd name="connsiteX71" fmla="*/ 6419850 w 7648597"/>
                <a:gd name="connsiteY71" fmla="*/ 172720 h 2615882"/>
                <a:gd name="connsiteX72" fmla="*/ 6353175 w 7648597"/>
                <a:gd name="connsiteY72" fmla="*/ 172720 h 2615882"/>
                <a:gd name="connsiteX73" fmla="*/ 6315075 w 7648597"/>
                <a:gd name="connsiteY73" fmla="*/ 158432 h 2615882"/>
                <a:gd name="connsiteX74" fmla="*/ 6253163 w 7648597"/>
                <a:gd name="connsiteY74" fmla="*/ 210820 h 2615882"/>
                <a:gd name="connsiteX75" fmla="*/ 6348413 w 7648597"/>
                <a:gd name="connsiteY75" fmla="*/ 348932 h 2615882"/>
                <a:gd name="connsiteX76" fmla="*/ 6534150 w 7648597"/>
                <a:gd name="connsiteY76" fmla="*/ 596582 h 2615882"/>
                <a:gd name="connsiteX77" fmla="*/ 6653213 w 7648597"/>
                <a:gd name="connsiteY77" fmla="*/ 844232 h 2615882"/>
                <a:gd name="connsiteX78" fmla="*/ 6729413 w 7648597"/>
                <a:gd name="connsiteY78" fmla="*/ 953770 h 2615882"/>
                <a:gd name="connsiteX79" fmla="*/ 6738938 w 7648597"/>
                <a:gd name="connsiteY79" fmla="*/ 1063307 h 2615882"/>
                <a:gd name="connsiteX80" fmla="*/ 6734175 w 7648597"/>
                <a:gd name="connsiteY80" fmla="*/ 1144270 h 2615882"/>
                <a:gd name="connsiteX81" fmla="*/ 6677025 w 7648597"/>
                <a:gd name="connsiteY81" fmla="*/ 1191895 h 2615882"/>
                <a:gd name="connsiteX82" fmla="*/ 6605588 w 7648597"/>
                <a:gd name="connsiteY82" fmla="*/ 1244282 h 2615882"/>
                <a:gd name="connsiteX83" fmla="*/ 6648450 w 7648597"/>
                <a:gd name="connsiteY83" fmla="*/ 1358582 h 2615882"/>
                <a:gd name="connsiteX84" fmla="*/ 6619875 w 7648597"/>
                <a:gd name="connsiteY84" fmla="*/ 1396682 h 2615882"/>
                <a:gd name="connsiteX85" fmla="*/ 6562725 w 7648597"/>
                <a:gd name="connsiteY85" fmla="*/ 1434782 h 2615882"/>
                <a:gd name="connsiteX86" fmla="*/ 6543675 w 7648597"/>
                <a:gd name="connsiteY86" fmla="*/ 1530032 h 2615882"/>
                <a:gd name="connsiteX87" fmla="*/ 6381750 w 7648597"/>
                <a:gd name="connsiteY87" fmla="*/ 1525270 h 2615882"/>
                <a:gd name="connsiteX88" fmla="*/ 6286500 w 7648597"/>
                <a:gd name="connsiteY88" fmla="*/ 1563370 h 2615882"/>
                <a:gd name="connsiteX89" fmla="*/ 6238875 w 7648597"/>
                <a:gd name="connsiteY89" fmla="*/ 1620520 h 2615882"/>
                <a:gd name="connsiteX90" fmla="*/ 6224588 w 7648597"/>
                <a:gd name="connsiteY90" fmla="*/ 1701482 h 2615882"/>
                <a:gd name="connsiteX91" fmla="*/ 6176963 w 7648597"/>
                <a:gd name="connsiteY91" fmla="*/ 1725295 h 2615882"/>
                <a:gd name="connsiteX92" fmla="*/ 6143625 w 7648597"/>
                <a:gd name="connsiteY92" fmla="*/ 1777682 h 2615882"/>
                <a:gd name="connsiteX93" fmla="*/ 6100763 w 7648597"/>
                <a:gd name="connsiteY93" fmla="*/ 1830070 h 2615882"/>
                <a:gd name="connsiteX94" fmla="*/ 6000750 w 7648597"/>
                <a:gd name="connsiteY94" fmla="*/ 1844357 h 2615882"/>
                <a:gd name="connsiteX95" fmla="*/ 5915025 w 7648597"/>
                <a:gd name="connsiteY95" fmla="*/ 1844357 h 2615882"/>
                <a:gd name="connsiteX96" fmla="*/ 5605463 w 7648597"/>
                <a:gd name="connsiteY96" fmla="*/ 1753870 h 2615882"/>
                <a:gd name="connsiteX97" fmla="*/ 5353050 w 7648597"/>
                <a:gd name="connsiteY97" fmla="*/ 1639570 h 2615882"/>
                <a:gd name="connsiteX98" fmla="*/ 5086350 w 7648597"/>
                <a:gd name="connsiteY98" fmla="*/ 1472882 h 2615882"/>
                <a:gd name="connsiteX99" fmla="*/ 4891088 w 7648597"/>
                <a:gd name="connsiteY99" fmla="*/ 1310957 h 2615882"/>
                <a:gd name="connsiteX100" fmla="*/ 4595813 w 7648597"/>
                <a:gd name="connsiteY100" fmla="*/ 1091882 h 2615882"/>
                <a:gd name="connsiteX101" fmla="*/ 4376738 w 7648597"/>
                <a:gd name="connsiteY101" fmla="*/ 844232 h 2615882"/>
                <a:gd name="connsiteX102" fmla="*/ 4133850 w 7648597"/>
                <a:gd name="connsiteY102" fmla="*/ 610870 h 2615882"/>
                <a:gd name="connsiteX103" fmla="*/ 3929063 w 7648597"/>
                <a:gd name="connsiteY103" fmla="*/ 448945 h 2615882"/>
                <a:gd name="connsiteX104" fmla="*/ 3824288 w 7648597"/>
                <a:gd name="connsiteY104" fmla="*/ 415607 h 2615882"/>
                <a:gd name="connsiteX105" fmla="*/ 3762375 w 7648597"/>
                <a:gd name="connsiteY105" fmla="*/ 458470 h 2615882"/>
                <a:gd name="connsiteX106" fmla="*/ 3681413 w 7648597"/>
                <a:gd name="connsiteY106" fmla="*/ 644207 h 2615882"/>
                <a:gd name="connsiteX107" fmla="*/ 3614738 w 7648597"/>
                <a:gd name="connsiteY107" fmla="*/ 744220 h 2615882"/>
                <a:gd name="connsiteX108" fmla="*/ 3524250 w 7648597"/>
                <a:gd name="connsiteY108" fmla="*/ 710882 h 2615882"/>
                <a:gd name="connsiteX109" fmla="*/ 3462338 w 7648597"/>
                <a:gd name="connsiteY109" fmla="*/ 591820 h 2615882"/>
                <a:gd name="connsiteX110" fmla="*/ 3405188 w 7648597"/>
                <a:gd name="connsiteY110" fmla="*/ 548957 h 2615882"/>
                <a:gd name="connsiteX111" fmla="*/ 3305175 w 7648597"/>
                <a:gd name="connsiteY111" fmla="*/ 653732 h 2615882"/>
                <a:gd name="connsiteX112" fmla="*/ 3257550 w 7648597"/>
                <a:gd name="connsiteY112" fmla="*/ 744220 h 2615882"/>
                <a:gd name="connsiteX113" fmla="*/ 3157538 w 7648597"/>
                <a:gd name="connsiteY113" fmla="*/ 691832 h 2615882"/>
                <a:gd name="connsiteX114" fmla="*/ 3086100 w 7648597"/>
                <a:gd name="connsiteY114" fmla="*/ 629920 h 2615882"/>
                <a:gd name="connsiteX115" fmla="*/ 3048000 w 7648597"/>
                <a:gd name="connsiteY115" fmla="*/ 558482 h 2615882"/>
                <a:gd name="connsiteX116" fmla="*/ 2938463 w 7648597"/>
                <a:gd name="connsiteY116" fmla="*/ 691832 h 2615882"/>
                <a:gd name="connsiteX117" fmla="*/ 2847975 w 7648597"/>
                <a:gd name="connsiteY117" fmla="*/ 791845 h 2615882"/>
                <a:gd name="connsiteX118" fmla="*/ 2776538 w 7648597"/>
                <a:gd name="connsiteY118" fmla="*/ 810895 h 2615882"/>
                <a:gd name="connsiteX119" fmla="*/ 2700338 w 7648597"/>
                <a:gd name="connsiteY119" fmla="*/ 729932 h 2615882"/>
                <a:gd name="connsiteX120" fmla="*/ 2614613 w 7648597"/>
                <a:gd name="connsiteY120" fmla="*/ 853757 h 2615882"/>
                <a:gd name="connsiteX121" fmla="*/ 2557463 w 7648597"/>
                <a:gd name="connsiteY121" fmla="*/ 1034732 h 2615882"/>
                <a:gd name="connsiteX122" fmla="*/ 2433638 w 7648597"/>
                <a:gd name="connsiteY122" fmla="*/ 1277620 h 2615882"/>
                <a:gd name="connsiteX123" fmla="*/ 2195513 w 7648597"/>
                <a:gd name="connsiteY123" fmla="*/ 1515745 h 2615882"/>
                <a:gd name="connsiteX124" fmla="*/ 1857375 w 7648597"/>
                <a:gd name="connsiteY124" fmla="*/ 1725295 h 2615882"/>
                <a:gd name="connsiteX125" fmla="*/ 1609725 w 7648597"/>
                <a:gd name="connsiteY125" fmla="*/ 1863407 h 2615882"/>
                <a:gd name="connsiteX126" fmla="*/ 1343025 w 7648597"/>
                <a:gd name="connsiteY126" fmla="*/ 1944370 h 2615882"/>
                <a:gd name="connsiteX127" fmla="*/ 1047750 w 7648597"/>
                <a:gd name="connsiteY127" fmla="*/ 2058670 h 2615882"/>
                <a:gd name="connsiteX128" fmla="*/ 804863 w 7648597"/>
                <a:gd name="connsiteY128" fmla="*/ 2130107 h 2615882"/>
                <a:gd name="connsiteX129" fmla="*/ 581025 w 7648597"/>
                <a:gd name="connsiteY129" fmla="*/ 2153920 h 2615882"/>
                <a:gd name="connsiteX130" fmla="*/ 390525 w 7648597"/>
                <a:gd name="connsiteY130" fmla="*/ 2158682 h 2615882"/>
                <a:gd name="connsiteX131" fmla="*/ 209550 w 7648597"/>
                <a:gd name="connsiteY131" fmla="*/ 2192020 h 2615882"/>
                <a:gd name="connsiteX132" fmla="*/ 76200 w 7648597"/>
                <a:gd name="connsiteY132" fmla="*/ 2272982 h 2615882"/>
                <a:gd name="connsiteX133" fmla="*/ 4763 w 7648597"/>
                <a:gd name="connsiteY133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695950 w 7648597"/>
                <a:gd name="connsiteY33" fmla="*/ 2349182 h 2615882"/>
                <a:gd name="connsiteX34" fmla="*/ 5838825 w 7648597"/>
                <a:gd name="connsiteY34" fmla="*/ 2358707 h 2615882"/>
                <a:gd name="connsiteX35" fmla="*/ 6096000 w 7648597"/>
                <a:gd name="connsiteY35" fmla="*/ 2411095 h 2615882"/>
                <a:gd name="connsiteX36" fmla="*/ 6229350 w 7648597"/>
                <a:gd name="connsiteY36" fmla="*/ 2458720 h 2615882"/>
                <a:gd name="connsiteX37" fmla="*/ 6396038 w 7648597"/>
                <a:gd name="connsiteY37" fmla="*/ 2487295 h 2615882"/>
                <a:gd name="connsiteX38" fmla="*/ 6467475 w 7648597"/>
                <a:gd name="connsiteY38" fmla="*/ 2468245 h 2615882"/>
                <a:gd name="connsiteX39" fmla="*/ 6534150 w 7648597"/>
                <a:gd name="connsiteY39" fmla="*/ 2311082 h 2615882"/>
                <a:gd name="connsiteX40" fmla="*/ 6686550 w 7648597"/>
                <a:gd name="connsiteY40" fmla="*/ 2182495 h 2615882"/>
                <a:gd name="connsiteX41" fmla="*/ 6824663 w 7648597"/>
                <a:gd name="connsiteY41" fmla="*/ 2111057 h 2615882"/>
                <a:gd name="connsiteX42" fmla="*/ 6905625 w 7648597"/>
                <a:gd name="connsiteY42" fmla="*/ 2063432 h 2615882"/>
                <a:gd name="connsiteX43" fmla="*/ 7062788 w 7648597"/>
                <a:gd name="connsiteY43" fmla="*/ 2058670 h 2615882"/>
                <a:gd name="connsiteX44" fmla="*/ 7115175 w 7648597"/>
                <a:gd name="connsiteY44" fmla="*/ 2006282 h 2615882"/>
                <a:gd name="connsiteX45" fmla="*/ 7119938 w 7648597"/>
                <a:gd name="connsiteY45" fmla="*/ 1872932 h 2615882"/>
                <a:gd name="connsiteX46" fmla="*/ 7105650 w 7648597"/>
                <a:gd name="connsiteY46" fmla="*/ 1777682 h 2615882"/>
                <a:gd name="connsiteX47" fmla="*/ 7177088 w 7648597"/>
                <a:gd name="connsiteY47" fmla="*/ 1696720 h 2615882"/>
                <a:gd name="connsiteX48" fmla="*/ 7348538 w 7648597"/>
                <a:gd name="connsiteY48" fmla="*/ 1610995 h 2615882"/>
                <a:gd name="connsiteX49" fmla="*/ 7453313 w 7648597"/>
                <a:gd name="connsiteY49" fmla="*/ 1582420 h 2615882"/>
                <a:gd name="connsiteX50" fmla="*/ 7534275 w 7648597"/>
                <a:gd name="connsiteY50" fmla="*/ 1487170 h 2615882"/>
                <a:gd name="connsiteX51" fmla="*/ 7524750 w 7648597"/>
                <a:gd name="connsiteY51" fmla="*/ 1406207 h 2615882"/>
                <a:gd name="connsiteX52" fmla="*/ 7553326 w 7648597"/>
                <a:gd name="connsiteY52" fmla="*/ 1287145 h 2615882"/>
                <a:gd name="connsiteX53" fmla="*/ 7596188 w 7648597"/>
                <a:gd name="connsiteY53" fmla="*/ 1206182 h 2615882"/>
                <a:gd name="connsiteX54" fmla="*/ 7610475 w 7648597"/>
                <a:gd name="connsiteY54" fmla="*/ 1077595 h 2615882"/>
                <a:gd name="connsiteX55" fmla="*/ 7648576 w 7648597"/>
                <a:gd name="connsiteY55" fmla="*/ 987107 h 2615882"/>
                <a:gd name="connsiteX56" fmla="*/ 7615238 w 7648597"/>
                <a:gd name="connsiteY56" fmla="*/ 901383 h 2615882"/>
                <a:gd name="connsiteX57" fmla="*/ 7572375 w 7648597"/>
                <a:gd name="connsiteY57" fmla="*/ 758507 h 2615882"/>
                <a:gd name="connsiteX58" fmla="*/ 7481888 w 7648597"/>
                <a:gd name="connsiteY58" fmla="*/ 639445 h 2615882"/>
                <a:gd name="connsiteX59" fmla="*/ 7415213 w 7648597"/>
                <a:gd name="connsiteY59" fmla="*/ 539432 h 2615882"/>
                <a:gd name="connsiteX60" fmla="*/ 7386638 w 7648597"/>
                <a:gd name="connsiteY60" fmla="*/ 553720 h 2615882"/>
                <a:gd name="connsiteX61" fmla="*/ 7296150 w 7648597"/>
                <a:gd name="connsiteY61" fmla="*/ 510857 h 2615882"/>
                <a:gd name="connsiteX62" fmla="*/ 7177088 w 7648597"/>
                <a:gd name="connsiteY62" fmla="*/ 463232 h 2615882"/>
                <a:gd name="connsiteX63" fmla="*/ 7010400 w 7648597"/>
                <a:gd name="connsiteY63" fmla="*/ 372745 h 2615882"/>
                <a:gd name="connsiteX64" fmla="*/ 6900863 w 7648597"/>
                <a:gd name="connsiteY64" fmla="*/ 301307 h 2615882"/>
                <a:gd name="connsiteX65" fmla="*/ 6781800 w 7648597"/>
                <a:gd name="connsiteY65" fmla="*/ 220345 h 2615882"/>
                <a:gd name="connsiteX66" fmla="*/ 6681788 w 7648597"/>
                <a:gd name="connsiteY66" fmla="*/ 96520 h 2615882"/>
                <a:gd name="connsiteX67" fmla="*/ 6605588 w 7648597"/>
                <a:gd name="connsiteY67" fmla="*/ 34607 h 2615882"/>
                <a:gd name="connsiteX68" fmla="*/ 6572250 w 7648597"/>
                <a:gd name="connsiteY68" fmla="*/ 1270 h 2615882"/>
                <a:gd name="connsiteX69" fmla="*/ 6477000 w 7648597"/>
                <a:gd name="connsiteY69" fmla="*/ 77470 h 2615882"/>
                <a:gd name="connsiteX70" fmla="*/ 6419850 w 7648597"/>
                <a:gd name="connsiteY70" fmla="*/ 172720 h 2615882"/>
                <a:gd name="connsiteX71" fmla="*/ 6353175 w 7648597"/>
                <a:gd name="connsiteY71" fmla="*/ 172720 h 2615882"/>
                <a:gd name="connsiteX72" fmla="*/ 6315075 w 7648597"/>
                <a:gd name="connsiteY72" fmla="*/ 158432 h 2615882"/>
                <a:gd name="connsiteX73" fmla="*/ 6253163 w 7648597"/>
                <a:gd name="connsiteY73" fmla="*/ 210820 h 2615882"/>
                <a:gd name="connsiteX74" fmla="*/ 6348413 w 7648597"/>
                <a:gd name="connsiteY74" fmla="*/ 348932 h 2615882"/>
                <a:gd name="connsiteX75" fmla="*/ 6534150 w 7648597"/>
                <a:gd name="connsiteY75" fmla="*/ 596582 h 2615882"/>
                <a:gd name="connsiteX76" fmla="*/ 6653213 w 7648597"/>
                <a:gd name="connsiteY76" fmla="*/ 844232 h 2615882"/>
                <a:gd name="connsiteX77" fmla="*/ 6729413 w 7648597"/>
                <a:gd name="connsiteY77" fmla="*/ 953770 h 2615882"/>
                <a:gd name="connsiteX78" fmla="*/ 6738938 w 7648597"/>
                <a:gd name="connsiteY78" fmla="*/ 1063307 h 2615882"/>
                <a:gd name="connsiteX79" fmla="*/ 6734175 w 7648597"/>
                <a:gd name="connsiteY79" fmla="*/ 1144270 h 2615882"/>
                <a:gd name="connsiteX80" fmla="*/ 6677025 w 7648597"/>
                <a:gd name="connsiteY80" fmla="*/ 1191895 h 2615882"/>
                <a:gd name="connsiteX81" fmla="*/ 6605588 w 7648597"/>
                <a:gd name="connsiteY81" fmla="*/ 1244282 h 2615882"/>
                <a:gd name="connsiteX82" fmla="*/ 6648450 w 7648597"/>
                <a:gd name="connsiteY82" fmla="*/ 1358582 h 2615882"/>
                <a:gd name="connsiteX83" fmla="*/ 6619875 w 7648597"/>
                <a:gd name="connsiteY83" fmla="*/ 1396682 h 2615882"/>
                <a:gd name="connsiteX84" fmla="*/ 6562725 w 7648597"/>
                <a:gd name="connsiteY84" fmla="*/ 1434782 h 2615882"/>
                <a:gd name="connsiteX85" fmla="*/ 6543675 w 7648597"/>
                <a:gd name="connsiteY85" fmla="*/ 1530032 h 2615882"/>
                <a:gd name="connsiteX86" fmla="*/ 6381750 w 7648597"/>
                <a:gd name="connsiteY86" fmla="*/ 1525270 h 2615882"/>
                <a:gd name="connsiteX87" fmla="*/ 6286500 w 7648597"/>
                <a:gd name="connsiteY87" fmla="*/ 1563370 h 2615882"/>
                <a:gd name="connsiteX88" fmla="*/ 6238875 w 7648597"/>
                <a:gd name="connsiteY88" fmla="*/ 1620520 h 2615882"/>
                <a:gd name="connsiteX89" fmla="*/ 6224588 w 7648597"/>
                <a:gd name="connsiteY89" fmla="*/ 1701482 h 2615882"/>
                <a:gd name="connsiteX90" fmla="*/ 6176963 w 7648597"/>
                <a:gd name="connsiteY90" fmla="*/ 1725295 h 2615882"/>
                <a:gd name="connsiteX91" fmla="*/ 6143625 w 7648597"/>
                <a:gd name="connsiteY91" fmla="*/ 1777682 h 2615882"/>
                <a:gd name="connsiteX92" fmla="*/ 6100763 w 7648597"/>
                <a:gd name="connsiteY92" fmla="*/ 1830070 h 2615882"/>
                <a:gd name="connsiteX93" fmla="*/ 6000750 w 7648597"/>
                <a:gd name="connsiteY93" fmla="*/ 1844357 h 2615882"/>
                <a:gd name="connsiteX94" fmla="*/ 5915025 w 7648597"/>
                <a:gd name="connsiteY94" fmla="*/ 1844357 h 2615882"/>
                <a:gd name="connsiteX95" fmla="*/ 5605463 w 7648597"/>
                <a:gd name="connsiteY95" fmla="*/ 1753870 h 2615882"/>
                <a:gd name="connsiteX96" fmla="*/ 5353050 w 7648597"/>
                <a:gd name="connsiteY96" fmla="*/ 1639570 h 2615882"/>
                <a:gd name="connsiteX97" fmla="*/ 5086350 w 7648597"/>
                <a:gd name="connsiteY97" fmla="*/ 1472882 h 2615882"/>
                <a:gd name="connsiteX98" fmla="*/ 4891088 w 7648597"/>
                <a:gd name="connsiteY98" fmla="*/ 1310957 h 2615882"/>
                <a:gd name="connsiteX99" fmla="*/ 4595813 w 7648597"/>
                <a:gd name="connsiteY99" fmla="*/ 1091882 h 2615882"/>
                <a:gd name="connsiteX100" fmla="*/ 4376738 w 7648597"/>
                <a:gd name="connsiteY100" fmla="*/ 844232 h 2615882"/>
                <a:gd name="connsiteX101" fmla="*/ 4133850 w 7648597"/>
                <a:gd name="connsiteY101" fmla="*/ 610870 h 2615882"/>
                <a:gd name="connsiteX102" fmla="*/ 3929063 w 7648597"/>
                <a:gd name="connsiteY102" fmla="*/ 448945 h 2615882"/>
                <a:gd name="connsiteX103" fmla="*/ 3824288 w 7648597"/>
                <a:gd name="connsiteY103" fmla="*/ 415607 h 2615882"/>
                <a:gd name="connsiteX104" fmla="*/ 3762375 w 7648597"/>
                <a:gd name="connsiteY104" fmla="*/ 458470 h 2615882"/>
                <a:gd name="connsiteX105" fmla="*/ 3681413 w 7648597"/>
                <a:gd name="connsiteY105" fmla="*/ 644207 h 2615882"/>
                <a:gd name="connsiteX106" fmla="*/ 3614738 w 7648597"/>
                <a:gd name="connsiteY106" fmla="*/ 744220 h 2615882"/>
                <a:gd name="connsiteX107" fmla="*/ 3524250 w 7648597"/>
                <a:gd name="connsiteY107" fmla="*/ 710882 h 2615882"/>
                <a:gd name="connsiteX108" fmla="*/ 3462338 w 7648597"/>
                <a:gd name="connsiteY108" fmla="*/ 591820 h 2615882"/>
                <a:gd name="connsiteX109" fmla="*/ 3405188 w 7648597"/>
                <a:gd name="connsiteY109" fmla="*/ 548957 h 2615882"/>
                <a:gd name="connsiteX110" fmla="*/ 3305175 w 7648597"/>
                <a:gd name="connsiteY110" fmla="*/ 653732 h 2615882"/>
                <a:gd name="connsiteX111" fmla="*/ 3257550 w 7648597"/>
                <a:gd name="connsiteY111" fmla="*/ 744220 h 2615882"/>
                <a:gd name="connsiteX112" fmla="*/ 3157538 w 7648597"/>
                <a:gd name="connsiteY112" fmla="*/ 691832 h 2615882"/>
                <a:gd name="connsiteX113" fmla="*/ 3086100 w 7648597"/>
                <a:gd name="connsiteY113" fmla="*/ 629920 h 2615882"/>
                <a:gd name="connsiteX114" fmla="*/ 3048000 w 7648597"/>
                <a:gd name="connsiteY114" fmla="*/ 558482 h 2615882"/>
                <a:gd name="connsiteX115" fmla="*/ 2938463 w 7648597"/>
                <a:gd name="connsiteY115" fmla="*/ 691832 h 2615882"/>
                <a:gd name="connsiteX116" fmla="*/ 2847975 w 7648597"/>
                <a:gd name="connsiteY116" fmla="*/ 791845 h 2615882"/>
                <a:gd name="connsiteX117" fmla="*/ 2776538 w 7648597"/>
                <a:gd name="connsiteY117" fmla="*/ 810895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53175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47975 w 7648597"/>
                <a:gd name="connsiteY115" fmla="*/ 791845 h 2615882"/>
                <a:gd name="connsiteX116" fmla="*/ 2776538 w 7648597"/>
                <a:gd name="connsiteY116" fmla="*/ 810895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47975 w 7648597"/>
                <a:gd name="connsiteY115" fmla="*/ 791845 h 2615882"/>
                <a:gd name="connsiteX116" fmla="*/ 2776538 w 7648597"/>
                <a:gd name="connsiteY116" fmla="*/ 810895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47975 w 7648597"/>
                <a:gd name="connsiteY115" fmla="*/ 791845 h 2615882"/>
                <a:gd name="connsiteX116" fmla="*/ 2793206 w 7648597"/>
                <a:gd name="connsiteY116" fmla="*/ 775177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83694 w 7648597"/>
                <a:gd name="connsiteY115" fmla="*/ 639445 h 2615882"/>
                <a:gd name="connsiteX116" fmla="*/ 2793206 w 7648597"/>
                <a:gd name="connsiteY116" fmla="*/ 775177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83694 w 7648597"/>
                <a:gd name="connsiteY115" fmla="*/ 639445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8463 w 7648597"/>
                <a:gd name="connsiteY114" fmla="*/ 691832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46273 w 7648597"/>
                <a:gd name="connsiteY114" fmla="*/ 599162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58482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086100 w 7648597"/>
                <a:gd name="connsiteY112" fmla="*/ 629920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57538 w 7648597"/>
                <a:gd name="connsiteY111" fmla="*/ 6918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7550 w 7648597"/>
                <a:gd name="connsiteY110" fmla="*/ 744220 h 2615882"/>
                <a:gd name="connsiteX111" fmla="*/ 3195638 w 7648597"/>
                <a:gd name="connsiteY111" fmla="*/ 551339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51339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405188 w 7648597"/>
                <a:gd name="connsiteY108" fmla="*/ 548957 h 2615882"/>
                <a:gd name="connsiteX109" fmla="*/ 3305175 w 7648597"/>
                <a:gd name="connsiteY109" fmla="*/ 653732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340894 w 7648597"/>
                <a:gd name="connsiteY108" fmla="*/ 532289 h 2615882"/>
                <a:gd name="connsiteX109" fmla="*/ 3305175 w 7648597"/>
                <a:gd name="connsiteY109" fmla="*/ 653732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62338 w 7648597"/>
                <a:gd name="connsiteY107" fmla="*/ 591820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4250 w 7648597"/>
                <a:gd name="connsiteY106" fmla="*/ 710882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14738 w 7648597"/>
                <a:gd name="connsiteY105" fmla="*/ 744220 h 2615882"/>
                <a:gd name="connsiteX106" fmla="*/ 3529013 w 7648597"/>
                <a:gd name="connsiteY106" fmla="*/ 553719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29013 w 7648597"/>
                <a:gd name="connsiteY106" fmla="*/ 553719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71838 w 7648597"/>
                <a:gd name="connsiteY11" fmla="*/ 1430020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33750 w 7648597"/>
                <a:gd name="connsiteY12" fmla="*/ 1534795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357563 w 7648597"/>
                <a:gd name="connsiteY13" fmla="*/ 1572895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433763 w 7648597"/>
                <a:gd name="connsiteY14" fmla="*/ 1482407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09975 w 7648597"/>
                <a:gd name="connsiteY17" fmla="*/ 1430020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648075 w 7648597"/>
                <a:gd name="connsiteY18" fmla="*/ 1458595 h 2615882"/>
                <a:gd name="connsiteX19" fmla="*/ 3781425 w 7648597"/>
                <a:gd name="connsiteY19" fmla="*/ 1315720 h 2615882"/>
                <a:gd name="connsiteX20" fmla="*/ 3814763 w 7648597"/>
                <a:gd name="connsiteY20" fmla="*/ 1310957 h 2615882"/>
                <a:gd name="connsiteX21" fmla="*/ 3914775 w 7648597"/>
                <a:gd name="connsiteY21" fmla="*/ 1387157 h 2615882"/>
                <a:gd name="connsiteX22" fmla="*/ 3971926 w 7648597"/>
                <a:gd name="connsiteY22" fmla="*/ 1387157 h 2615882"/>
                <a:gd name="connsiteX23" fmla="*/ 4010025 w 7648597"/>
                <a:gd name="connsiteY23" fmla="*/ 1277620 h 2615882"/>
                <a:gd name="connsiteX24" fmla="*/ 4162426 w 7648597"/>
                <a:gd name="connsiteY24" fmla="*/ 1449069 h 2615882"/>
                <a:gd name="connsiteX25" fmla="*/ 4433888 w 7648597"/>
                <a:gd name="connsiteY25" fmla="*/ 1730058 h 2615882"/>
                <a:gd name="connsiteX26" fmla="*/ 4662487 w 7648597"/>
                <a:gd name="connsiteY26" fmla="*/ 1911032 h 2615882"/>
                <a:gd name="connsiteX27" fmla="*/ 5029200 w 7648597"/>
                <a:gd name="connsiteY27" fmla="*/ 2144395 h 2615882"/>
                <a:gd name="connsiteX28" fmla="*/ 5272088 w 7648597"/>
                <a:gd name="connsiteY28" fmla="*/ 2301557 h 2615882"/>
                <a:gd name="connsiteX29" fmla="*/ 5476875 w 7648597"/>
                <a:gd name="connsiteY29" fmla="*/ 2372995 h 2615882"/>
                <a:gd name="connsiteX30" fmla="*/ 5624513 w 7648597"/>
                <a:gd name="connsiteY30" fmla="*/ 2473007 h 2615882"/>
                <a:gd name="connsiteX31" fmla="*/ 5748338 w 7648597"/>
                <a:gd name="connsiteY31" fmla="*/ 2530157 h 2615882"/>
                <a:gd name="connsiteX32" fmla="*/ 5738813 w 7648597"/>
                <a:gd name="connsiteY32" fmla="*/ 2449195 h 2615882"/>
                <a:gd name="connsiteX33" fmla="*/ 5838825 w 7648597"/>
                <a:gd name="connsiteY33" fmla="*/ 2358707 h 2615882"/>
                <a:gd name="connsiteX34" fmla="*/ 6096000 w 7648597"/>
                <a:gd name="connsiteY34" fmla="*/ 2411095 h 2615882"/>
                <a:gd name="connsiteX35" fmla="*/ 6229350 w 7648597"/>
                <a:gd name="connsiteY35" fmla="*/ 2458720 h 2615882"/>
                <a:gd name="connsiteX36" fmla="*/ 6396038 w 7648597"/>
                <a:gd name="connsiteY36" fmla="*/ 2487295 h 2615882"/>
                <a:gd name="connsiteX37" fmla="*/ 6467475 w 7648597"/>
                <a:gd name="connsiteY37" fmla="*/ 2468245 h 2615882"/>
                <a:gd name="connsiteX38" fmla="*/ 6534150 w 7648597"/>
                <a:gd name="connsiteY38" fmla="*/ 2311082 h 2615882"/>
                <a:gd name="connsiteX39" fmla="*/ 6686550 w 7648597"/>
                <a:gd name="connsiteY39" fmla="*/ 2182495 h 2615882"/>
                <a:gd name="connsiteX40" fmla="*/ 6824663 w 7648597"/>
                <a:gd name="connsiteY40" fmla="*/ 2111057 h 2615882"/>
                <a:gd name="connsiteX41" fmla="*/ 6905625 w 7648597"/>
                <a:gd name="connsiteY41" fmla="*/ 2063432 h 2615882"/>
                <a:gd name="connsiteX42" fmla="*/ 7062788 w 7648597"/>
                <a:gd name="connsiteY42" fmla="*/ 2058670 h 2615882"/>
                <a:gd name="connsiteX43" fmla="*/ 7115175 w 7648597"/>
                <a:gd name="connsiteY43" fmla="*/ 2006282 h 2615882"/>
                <a:gd name="connsiteX44" fmla="*/ 7119938 w 7648597"/>
                <a:gd name="connsiteY44" fmla="*/ 1872932 h 2615882"/>
                <a:gd name="connsiteX45" fmla="*/ 7105650 w 7648597"/>
                <a:gd name="connsiteY45" fmla="*/ 1777682 h 2615882"/>
                <a:gd name="connsiteX46" fmla="*/ 7177088 w 7648597"/>
                <a:gd name="connsiteY46" fmla="*/ 1696720 h 2615882"/>
                <a:gd name="connsiteX47" fmla="*/ 7348538 w 7648597"/>
                <a:gd name="connsiteY47" fmla="*/ 1610995 h 2615882"/>
                <a:gd name="connsiteX48" fmla="*/ 7453313 w 7648597"/>
                <a:gd name="connsiteY48" fmla="*/ 1582420 h 2615882"/>
                <a:gd name="connsiteX49" fmla="*/ 7534275 w 7648597"/>
                <a:gd name="connsiteY49" fmla="*/ 1487170 h 2615882"/>
                <a:gd name="connsiteX50" fmla="*/ 7524750 w 7648597"/>
                <a:gd name="connsiteY50" fmla="*/ 1406207 h 2615882"/>
                <a:gd name="connsiteX51" fmla="*/ 7553326 w 7648597"/>
                <a:gd name="connsiteY51" fmla="*/ 1287145 h 2615882"/>
                <a:gd name="connsiteX52" fmla="*/ 7596188 w 7648597"/>
                <a:gd name="connsiteY52" fmla="*/ 1206182 h 2615882"/>
                <a:gd name="connsiteX53" fmla="*/ 7610475 w 7648597"/>
                <a:gd name="connsiteY53" fmla="*/ 1077595 h 2615882"/>
                <a:gd name="connsiteX54" fmla="*/ 7648576 w 7648597"/>
                <a:gd name="connsiteY54" fmla="*/ 987107 h 2615882"/>
                <a:gd name="connsiteX55" fmla="*/ 7615238 w 7648597"/>
                <a:gd name="connsiteY55" fmla="*/ 901383 h 2615882"/>
                <a:gd name="connsiteX56" fmla="*/ 7572375 w 7648597"/>
                <a:gd name="connsiteY56" fmla="*/ 758507 h 2615882"/>
                <a:gd name="connsiteX57" fmla="*/ 7481888 w 7648597"/>
                <a:gd name="connsiteY57" fmla="*/ 639445 h 2615882"/>
                <a:gd name="connsiteX58" fmla="*/ 7415213 w 7648597"/>
                <a:gd name="connsiteY58" fmla="*/ 539432 h 2615882"/>
                <a:gd name="connsiteX59" fmla="*/ 7386638 w 7648597"/>
                <a:gd name="connsiteY59" fmla="*/ 553720 h 2615882"/>
                <a:gd name="connsiteX60" fmla="*/ 7296150 w 7648597"/>
                <a:gd name="connsiteY60" fmla="*/ 510857 h 2615882"/>
                <a:gd name="connsiteX61" fmla="*/ 7177088 w 7648597"/>
                <a:gd name="connsiteY61" fmla="*/ 463232 h 2615882"/>
                <a:gd name="connsiteX62" fmla="*/ 7010400 w 7648597"/>
                <a:gd name="connsiteY62" fmla="*/ 372745 h 2615882"/>
                <a:gd name="connsiteX63" fmla="*/ 6900863 w 7648597"/>
                <a:gd name="connsiteY63" fmla="*/ 301307 h 2615882"/>
                <a:gd name="connsiteX64" fmla="*/ 6781800 w 7648597"/>
                <a:gd name="connsiteY64" fmla="*/ 220345 h 2615882"/>
                <a:gd name="connsiteX65" fmla="*/ 6681788 w 7648597"/>
                <a:gd name="connsiteY65" fmla="*/ 96520 h 2615882"/>
                <a:gd name="connsiteX66" fmla="*/ 6605588 w 7648597"/>
                <a:gd name="connsiteY66" fmla="*/ 34607 h 2615882"/>
                <a:gd name="connsiteX67" fmla="*/ 6572250 w 7648597"/>
                <a:gd name="connsiteY67" fmla="*/ 1270 h 2615882"/>
                <a:gd name="connsiteX68" fmla="*/ 6477000 w 7648597"/>
                <a:gd name="connsiteY68" fmla="*/ 77470 h 2615882"/>
                <a:gd name="connsiteX69" fmla="*/ 6419850 w 7648597"/>
                <a:gd name="connsiteY69" fmla="*/ 172720 h 2615882"/>
                <a:gd name="connsiteX70" fmla="*/ 6376988 w 7648597"/>
                <a:gd name="connsiteY70" fmla="*/ 172720 h 2615882"/>
                <a:gd name="connsiteX71" fmla="*/ 6315075 w 7648597"/>
                <a:gd name="connsiteY71" fmla="*/ 158432 h 2615882"/>
                <a:gd name="connsiteX72" fmla="*/ 6253163 w 7648597"/>
                <a:gd name="connsiteY72" fmla="*/ 210820 h 2615882"/>
                <a:gd name="connsiteX73" fmla="*/ 6348413 w 7648597"/>
                <a:gd name="connsiteY73" fmla="*/ 348932 h 2615882"/>
                <a:gd name="connsiteX74" fmla="*/ 6534150 w 7648597"/>
                <a:gd name="connsiteY74" fmla="*/ 596582 h 2615882"/>
                <a:gd name="connsiteX75" fmla="*/ 6653213 w 7648597"/>
                <a:gd name="connsiteY75" fmla="*/ 844232 h 2615882"/>
                <a:gd name="connsiteX76" fmla="*/ 6729413 w 7648597"/>
                <a:gd name="connsiteY76" fmla="*/ 953770 h 2615882"/>
                <a:gd name="connsiteX77" fmla="*/ 6738938 w 7648597"/>
                <a:gd name="connsiteY77" fmla="*/ 1063307 h 2615882"/>
                <a:gd name="connsiteX78" fmla="*/ 6734175 w 7648597"/>
                <a:gd name="connsiteY78" fmla="*/ 1144270 h 2615882"/>
                <a:gd name="connsiteX79" fmla="*/ 6677025 w 7648597"/>
                <a:gd name="connsiteY79" fmla="*/ 1191895 h 2615882"/>
                <a:gd name="connsiteX80" fmla="*/ 6605588 w 7648597"/>
                <a:gd name="connsiteY80" fmla="*/ 1244282 h 2615882"/>
                <a:gd name="connsiteX81" fmla="*/ 6648450 w 7648597"/>
                <a:gd name="connsiteY81" fmla="*/ 1358582 h 2615882"/>
                <a:gd name="connsiteX82" fmla="*/ 6619875 w 7648597"/>
                <a:gd name="connsiteY82" fmla="*/ 1396682 h 2615882"/>
                <a:gd name="connsiteX83" fmla="*/ 6562725 w 7648597"/>
                <a:gd name="connsiteY83" fmla="*/ 1434782 h 2615882"/>
                <a:gd name="connsiteX84" fmla="*/ 6543675 w 7648597"/>
                <a:gd name="connsiteY84" fmla="*/ 1530032 h 2615882"/>
                <a:gd name="connsiteX85" fmla="*/ 6381750 w 7648597"/>
                <a:gd name="connsiteY85" fmla="*/ 1525270 h 2615882"/>
                <a:gd name="connsiteX86" fmla="*/ 6286500 w 7648597"/>
                <a:gd name="connsiteY86" fmla="*/ 1563370 h 2615882"/>
                <a:gd name="connsiteX87" fmla="*/ 6238875 w 7648597"/>
                <a:gd name="connsiteY87" fmla="*/ 1620520 h 2615882"/>
                <a:gd name="connsiteX88" fmla="*/ 6224588 w 7648597"/>
                <a:gd name="connsiteY88" fmla="*/ 1701482 h 2615882"/>
                <a:gd name="connsiteX89" fmla="*/ 6176963 w 7648597"/>
                <a:gd name="connsiteY89" fmla="*/ 1725295 h 2615882"/>
                <a:gd name="connsiteX90" fmla="*/ 6143625 w 7648597"/>
                <a:gd name="connsiteY90" fmla="*/ 1777682 h 2615882"/>
                <a:gd name="connsiteX91" fmla="*/ 6100763 w 7648597"/>
                <a:gd name="connsiteY91" fmla="*/ 1830070 h 2615882"/>
                <a:gd name="connsiteX92" fmla="*/ 6000750 w 7648597"/>
                <a:gd name="connsiteY92" fmla="*/ 1844357 h 2615882"/>
                <a:gd name="connsiteX93" fmla="*/ 5915025 w 7648597"/>
                <a:gd name="connsiteY93" fmla="*/ 1844357 h 2615882"/>
                <a:gd name="connsiteX94" fmla="*/ 5605463 w 7648597"/>
                <a:gd name="connsiteY94" fmla="*/ 1753870 h 2615882"/>
                <a:gd name="connsiteX95" fmla="*/ 5353050 w 7648597"/>
                <a:gd name="connsiteY95" fmla="*/ 1639570 h 2615882"/>
                <a:gd name="connsiteX96" fmla="*/ 5086350 w 7648597"/>
                <a:gd name="connsiteY96" fmla="*/ 1472882 h 2615882"/>
                <a:gd name="connsiteX97" fmla="*/ 4891088 w 7648597"/>
                <a:gd name="connsiteY97" fmla="*/ 1310957 h 2615882"/>
                <a:gd name="connsiteX98" fmla="*/ 4595813 w 7648597"/>
                <a:gd name="connsiteY98" fmla="*/ 1091882 h 2615882"/>
                <a:gd name="connsiteX99" fmla="*/ 4376738 w 7648597"/>
                <a:gd name="connsiteY99" fmla="*/ 844232 h 2615882"/>
                <a:gd name="connsiteX100" fmla="*/ 4133850 w 7648597"/>
                <a:gd name="connsiteY100" fmla="*/ 610870 h 2615882"/>
                <a:gd name="connsiteX101" fmla="*/ 3929063 w 7648597"/>
                <a:gd name="connsiteY101" fmla="*/ 448945 h 2615882"/>
                <a:gd name="connsiteX102" fmla="*/ 3824288 w 7648597"/>
                <a:gd name="connsiteY102" fmla="*/ 415607 h 2615882"/>
                <a:gd name="connsiteX103" fmla="*/ 3762375 w 7648597"/>
                <a:gd name="connsiteY103" fmla="*/ 458470 h 2615882"/>
                <a:gd name="connsiteX104" fmla="*/ 3681413 w 7648597"/>
                <a:gd name="connsiteY104" fmla="*/ 644207 h 2615882"/>
                <a:gd name="connsiteX105" fmla="*/ 3609975 w 7648597"/>
                <a:gd name="connsiteY105" fmla="*/ 572770 h 2615882"/>
                <a:gd name="connsiteX106" fmla="*/ 3562351 w 7648597"/>
                <a:gd name="connsiteY106" fmla="*/ 498950 h 2615882"/>
                <a:gd name="connsiteX107" fmla="*/ 3436144 w 7648597"/>
                <a:gd name="connsiteY107" fmla="*/ 525145 h 2615882"/>
                <a:gd name="connsiteX108" fmla="*/ 3340894 w 7648597"/>
                <a:gd name="connsiteY108" fmla="*/ 532289 h 2615882"/>
                <a:gd name="connsiteX109" fmla="*/ 3298031 w 7648597"/>
                <a:gd name="connsiteY109" fmla="*/ 563245 h 2615882"/>
                <a:gd name="connsiteX110" fmla="*/ 3250406 w 7648597"/>
                <a:gd name="connsiteY110" fmla="*/ 527526 h 2615882"/>
                <a:gd name="connsiteX111" fmla="*/ 3195638 w 7648597"/>
                <a:gd name="connsiteY111" fmla="*/ 539432 h 2615882"/>
                <a:gd name="connsiteX112" fmla="*/ 3107531 w 7648597"/>
                <a:gd name="connsiteY112" fmla="*/ 501333 h 2615882"/>
                <a:gd name="connsiteX113" fmla="*/ 3048000 w 7648597"/>
                <a:gd name="connsiteY113" fmla="*/ 548957 h 2615882"/>
                <a:gd name="connsiteX114" fmla="*/ 2934367 w 7648597"/>
                <a:gd name="connsiteY114" fmla="*/ 582493 h 2615882"/>
                <a:gd name="connsiteX115" fmla="*/ 2890838 w 7648597"/>
                <a:gd name="connsiteY115" fmla="*/ 639445 h 2615882"/>
                <a:gd name="connsiteX116" fmla="*/ 2833688 w 7648597"/>
                <a:gd name="connsiteY116" fmla="*/ 675163 h 2615882"/>
                <a:gd name="connsiteX117" fmla="*/ 2769393 w 7648597"/>
                <a:gd name="connsiteY117" fmla="*/ 665639 h 2615882"/>
                <a:gd name="connsiteX118" fmla="*/ 2700338 w 7648597"/>
                <a:gd name="connsiteY118" fmla="*/ 729932 h 2615882"/>
                <a:gd name="connsiteX119" fmla="*/ 2614613 w 7648597"/>
                <a:gd name="connsiteY119" fmla="*/ 853757 h 2615882"/>
                <a:gd name="connsiteX120" fmla="*/ 2557463 w 7648597"/>
                <a:gd name="connsiteY120" fmla="*/ 1034732 h 2615882"/>
                <a:gd name="connsiteX121" fmla="*/ 2433638 w 7648597"/>
                <a:gd name="connsiteY121" fmla="*/ 1277620 h 2615882"/>
                <a:gd name="connsiteX122" fmla="*/ 2195513 w 7648597"/>
                <a:gd name="connsiteY122" fmla="*/ 1515745 h 2615882"/>
                <a:gd name="connsiteX123" fmla="*/ 1857375 w 7648597"/>
                <a:gd name="connsiteY123" fmla="*/ 1725295 h 2615882"/>
                <a:gd name="connsiteX124" fmla="*/ 1609725 w 7648597"/>
                <a:gd name="connsiteY124" fmla="*/ 1863407 h 2615882"/>
                <a:gd name="connsiteX125" fmla="*/ 1343025 w 7648597"/>
                <a:gd name="connsiteY125" fmla="*/ 1944370 h 2615882"/>
                <a:gd name="connsiteX126" fmla="*/ 1047750 w 7648597"/>
                <a:gd name="connsiteY126" fmla="*/ 2058670 h 2615882"/>
                <a:gd name="connsiteX127" fmla="*/ 804863 w 7648597"/>
                <a:gd name="connsiteY127" fmla="*/ 2130107 h 2615882"/>
                <a:gd name="connsiteX128" fmla="*/ 581025 w 7648597"/>
                <a:gd name="connsiteY128" fmla="*/ 2153920 h 2615882"/>
                <a:gd name="connsiteX129" fmla="*/ 390525 w 7648597"/>
                <a:gd name="connsiteY129" fmla="*/ 2158682 h 2615882"/>
                <a:gd name="connsiteX130" fmla="*/ 209550 w 7648597"/>
                <a:gd name="connsiteY130" fmla="*/ 2192020 h 2615882"/>
                <a:gd name="connsiteX131" fmla="*/ 76200 w 7648597"/>
                <a:gd name="connsiteY131" fmla="*/ 2272982 h 2615882"/>
                <a:gd name="connsiteX132" fmla="*/ 4763 w 7648597"/>
                <a:gd name="connsiteY132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4775 w 7648597"/>
                <a:gd name="connsiteY20" fmla="*/ 1387157 h 2615882"/>
                <a:gd name="connsiteX21" fmla="*/ 3971926 w 7648597"/>
                <a:gd name="connsiteY21" fmla="*/ 1387157 h 2615882"/>
                <a:gd name="connsiteX22" fmla="*/ 4010025 w 7648597"/>
                <a:gd name="connsiteY22" fmla="*/ 1277620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1926 w 7648597"/>
                <a:gd name="connsiteY21" fmla="*/ 1387157 h 2615882"/>
                <a:gd name="connsiteX22" fmla="*/ 4010025 w 7648597"/>
                <a:gd name="connsiteY22" fmla="*/ 1277620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4010025 w 7648597"/>
                <a:gd name="connsiteY22" fmla="*/ 1277620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67163 w 7648597"/>
                <a:gd name="connsiteY22" fmla="*/ 1218088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19388 w 7648597"/>
                <a:gd name="connsiteY6" fmla="*/ 2063432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901507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30057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7538 w 7648597"/>
                <a:gd name="connsiteY9" fmla="*/ 1596707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8975 w 7648597"/>
                <a:gd name="connsiteY10" fmla="*/ 1463357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1363 w 7648597"/>
                <a:gd name="connsiteY11" fmla="*/ 1325245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71850 w 7648597"/>
                <a:gd name="connsiteY12" fmla="*/ 13704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19488 w 7648597"/>
                <a:gd name="connsiteY15" fmla="*/ 1358582 h 2615882"/>
                <a:gd name="connsiteX16" fmla="*/ 3576638 w 7648597"/>
                <a:gd name="connsiteY16" fmla="*/ 1334770 h 2615882"/>
                <a:gd name="connsiteX17" fmla="*/ 3657600 w 7648597"/>
                <a:gd name="connsiteY17" fmla="*/ 1389539 h 2615882"/>
                <a:gd name="connsiteX18" fmla="*/ 3781425 w 7648597"/>
                <a:gd name="connsiteY18" fmla="*/ 1315720 h 2615882"/>
                <a:gd name="connsiteX19" fmla="*/ 3814763 w 7648597"/>
                <a:gd name="connsiteY19" fmla="*/ 1310957 h 2615882"/>
                <a:gd name="connsiteX20" fmla="*/ 3910012 w 7648597"/>
                <a:gd name="connsiteY20" fmla="*/ 1353820 h 2615882"/>
                <a:gd name="connsiteX21" fmla="*/ 3976689 w 7648597"/>
                <a:gd name="connsiteY21" fmla="*/ 1375251 h 2615882"/>
                <a:gd name="connsiteX22" fmla="*/ 3952876 w 7648597"/>
                <a:gd name="connsiteY22" fmla="*/ 1225232 h 2615882"/>
                <a:gd name="connsiteX23" fmla="*/ 4162426 w 7648597"/>
                <a:gd name="connsiteY23" fmla="*/ 1449069 h 2615882"/>
                <a:gd name="connsiteX24" fmla="*/ 4433888 w 7648597"/>
                <a:gd name="connsiteY24" fmla="*/ 1730058 h 2615882"/>
                <a:gd name="connsiteX25" fmla="*/ 4662487 w 7648597"/>
                <a:gd name="connsiteY25" fmla="*/ 1911032 h 2615882"/>
                <a:gd name="connsiteX26" fmla="*/ 5029200 w 7648597"/>
                <a:gd name="connsiteY26" fmla="*/ 2144395 h 2615882"/>
                <a:gd name="connsiteX27" fmla="*/ 5272088 w 7648597"/>
                <a:gd name="connsiteY27" fmla="*/ 2301557 h 2615882"/>
                <a:gd name="connsiteX28" fmla="*/ 5476875 w 7648597"/>
                <a:gd name="connsiteY28" fmla="*/ 2372995 h 2615882"/>
                <a:gd name="connsiteX29" fmla="*/ 5624513 w 7648597"/>
                <a:gd name="connsiteY29" fmla="*/ 2473007 h 2615882"/>
                <a:gd name="connsiteX30" fmla="*/ 5748338 w 7648597"/>
                <a:gd name="connsiteY30" fmla="*/ 2530157 h 2615882"/>
                <a:gd name="connsiteX31" fmla="*/ 5738813 w 7648597"/>
                <a:gd name="connsiteY31" fmla="*/ 2449195 h 2615882"/>
                <a:gd name="connsiteX32" fmla="*/ 5838825 w 7648597"/>
                <a:gd name="connsiteY32" fmla="*/ 2358707 h 2615882"/>
                <a:gd name="connsiteX33" fmla="*/ 6096000 w 7648597"/>
                <a:gd name="connsiteY33" fmla="*/ 2411095 h 2615882"/>
                <a:gd name="connsiteX34" fmla="*/ 6229350 w 7648597"/>
                <a:gd name="connsiteY34" fmla="*/ 2458720 h 2615882"/>
                <a:gd name="connsiteX35" fmla="*/ 6396038 w 7648597"/>
                <a:gd name="connsiteY35" fmla="*/ 2487295 h 2615882"/>
                <a:gd name="connsiteX36" fmla="*/ 6467475 w 7648597"/>
                <a:gd name="connsiteY36" fmla="*/ 2468245 h 2615882"/>
                <a:gd name="connsiteX37" fmla="*/ 6534150 w 7648597"/>
                <a:gd name="connsiteY37" fmla="*/ 2311082 h 2615882"/>
                <a:gd name="connsiteX38" fmla="*/ 6686550 w 7648597"/>
                <a:gd name="connsiteY38" fmla="*/ 2182495 h 2615882"/>
                <a:gd name="connsiteX39" fmla="*/ 6824663 w 7648597"/>
                <a:gd name="connsiteY39" fmla="*/ 2111057 h 2615882"/>
                <a:gd name="connsiteX40" fmla="*/ 6905625 w 7648597"/>
                <a:gd name="connsiteY40" fmla="*/ 2063432 h 2615882"/>
                <a:gd name="connsiteX41" fmla="*/ 7062788 w 7648597"/>
                <a:gd name="connsiteY41" fmla="*/ 2058670 h 2615882"/>
                <a:gd name="connsiteX42" fmla="*/ 7115175 w 7648597"/>
                <a:gd name="connsiteY42" fmla="*/ 2006282 h 2615882"/>
                <a:gd name="connsiteX43" fmla="*/ 7119938 w 7648597"/>
                <a:gd name="connsiteY43" fmla="*/ 1872932 h 2615882"/>
                <a:gd name="connsiteX44" fmla="*/ 7105650 w 7648597"/>
                <a:gd name="connsiteY44" fmla="*/ 1777682 h 2615882"/>
                <a:gd name="connsiteX45" fmla="*/ 7177088 w 7648597"/>
                <a:gd name="connsiteY45" fmla="*/ 1696720 h 2615882"/>
                <a:gd name="connsiteX46" fmla="*/ 7348538 w 7648597"/>
                <a:gd name="connsiteY46" fmla="*/ 1610995 h 2615882"/>
                <a:gd name="connsiteX47" fmla="*/ 7453313 w 7648597"/>
                <a:gd name="connsiteY47" fmla="*/ 1582420 h 2615882"/>
                <a:gd name="connsiteX48" fmla="*/ 7534275 w 7648597"/>
                <a:gd name="connsiteY48" fmla="*/ 1487170 h 2615882"/>
                <a:gd name="connsiteX49" fmla="*/ 7524750 w 7648597"/>
                <a:gd name="connsiteY49" fmla="*/ 1406207 h 2615882"/>
                <a:gd name="connsiteX50" fmla="*/ 7553326 w 7648597"/>
                <a:gd name="connsiteY50" fmla="*/ 1287145 h 2615882"/>
                <a:gd name="connsiteX51" fmla="*/ 7596188 w 7648597"/>
                <a:gd name="connsiteY51" fmla="*/ 1206182 h 2615882"/>
                <a:gd name="connsiteX52" fmla="*/ 7610475 w 7648597"/>
                <a:gd name="connsiteY52" fmla="*/ 1077595 h 2615882"/>
                <a:gd name="connsiteX53" fmla="*/ 7648576 w 7648597"/>
                <a:gd name="connsiteY53" fmla="*/ 987107 h 2615882"/>
                <a:gd name="connsiteX54" fmla="*/ 7615238 w 7648597"/>
                <a:gd name="connsiteY54" fmla="*/ 901383 h 2615882"/>
                <a:gd name="connsiteX55" fmla="*/ 7572375 w 7648597"/>
                <a:gd name="connsiteY55" fmla="*/ 758507 h 2615882"/>
                <a:gd name="connsiteX56" fmla="*/ 7481888 w 7648597"/>
                <a:gd name="connsiteY56" fmla="*/ 639445 h 2615882"/>
                <a:gd name="connsiteX57" fmla="*/ 7415213 w 7648597"/>
                <a:gd name="connsiteY57" fmla="*/ 539432 h 2615882"/>
                <a:gd name="connsiteX58" fmla="*/ 7386638 w 7648597"/>
                <a:gd name="connsiteY58" fmla="*/ 553720 h 2615882"/>
                <a:gd name="connsiteX59" fmla="*/ 7296150 w 7648597"/>
                <a:gd name="connsiteY59" fmla="*/ 510857 h 2615882"/>
                <a:gd name="connsiteX60" fmla="*/ 7177088 w 7648597"/>
                <a:gd name="connsiteY60" fmla="*/ 463232 h 2615882"/>
                <a:gd name="connsiteX61" fmla="*/ 7010400 w 7648597"/>
                <a:gd name="connsiteY61" fmla="*/ 372745 h 2615882"/>
                <a:gd name="connsiteX62" fmla="*/ 6900863 w 7648597"/>
                <a:gd name="connsiteY62" fmla="*/ 301307 h 2615882"/>
                <a:gd name="connsiteX63" fmla="*/ 6781800 w 7648597"/>
                <a:gd name="connsiteY63" fmla="*/ 220345 h 2615882"/>
                <a:gd name="connsiteX64" fmla="*/ 6681788 w 7648597"/>
                <a:gd name="connsiteY64" fmla="*/ 96520 h 2615882"/>
                <a:gd name="connsiteX65" fmla="*/ 6605588 w 7648597"/>
                <a:gd name="connsiteY65" fmla="*/ 34607 h 2615882"/>
                <a:gd name="connsiteX66" fmla="*/ 6572250 w 7648597"/>
                <a:gd name="connsiteY66" fmla="*/ 1270 h 2615882"/>
                <a:gd name="connsiteX67" fmla="*/ 6477000 w 7648597"/>
                <a:gd name="connsiteY67" fmla="*/ 77470 h 2615882"/>
                <a:gd name="connsiteX68" fmla="*/ 6419850 w 7648597"/>
                <a:gd name="connsiteY68" fmla="*/ 172720 h 2615882"/>
                <a:gd name="connsiteX69" fmla="*/ 6376988 w 7648597"/>
                <a:gd name="connsiteY69" fmla="*/ 172720 h 2615882"/>
                <a:gd name="connsiteX70" fmla="*/ 6315075 w 7648597"/>
                <a:gd name="connsiteY70" fmla="*/ 158432 h 2615882"/>
                <a:gd name="connsiteX71" fmla="*/ 6253163 w 7648597"/>
                <a:gd name="connsiteY71" fmla="*/ 210820 h 2615882"/>
                <a:gd name="connsiteX72" fmla="*/ 6348413 w 7648597"/>
                <a:gd name="connsiteY72" fmla="*/ 348932 h 2615882"/>
                <a:gd name="connsiteX73" fmla="*/ 6534150 w 7648597"/>
                <a:gd name="connsiteY73" fmla="*/ 596582 h 2615882"/>
                <a:gd name="connsiteX74" fmla="*/ 6653213 w 7648597"/>
                <a:gd name="connsiteY74" fmla="*/ 844232 h 2615882"/>
                <a:gd name="connsiteX75" fmla="*/ 6729413 w 7648597"/>
                <a:gd name="connsiteY75" fmla="*/ 953770 h 2615882"/>
                <a:gd name="connsiteX76" fmla="*/ 6738938 w 7648597"/>
                <a:gd name="connsiteY76" fmla="*/ 1063307 h 2615882"/>
                <a:gd name="connsiteX77" fmla="*/ 6734175 w 7648597"/>
                <a:gd name="connsiteY77" fmla="*/ 1144270 h 2615882"/>
                <a:gd name="connsiteX78" fmla="*/ 6677025 w 7648597"/>
                <a:gd name="connsiteY78" fmla="*/ 1191895 h 2615882"/>
                <a:gd name="connsiteX79" fmla="*/ 6605588 w 7648597"/>
                <a:gd name="connsiteY79" fmla="*/ 1244282 h 2615882"/>
                <a:gd name="connsiteX80" fmla="*/ 6648450 w 7648597"/>
                <a:gd name="connsiteY80" fmla="*/ 1358582 h 2615882"/>
                <a:gd name="connsiteX81" fmla="*/ 6619875 w 7648597"/>
                <a:gd name="connsiteY81" fmla="*/ 1396682 h 2615882"/>
                <a:gd name="connsiteX82" fmla="*/ 6562725 w 7648597"/>
                <a:gd name="connsiteY82" fmla="*/ 1434782 h 2615882"/>
                <a:gd name="connsiteX83" fmla="*/ 6543675 w 7648597"/>
                <a:gd name="connsiteY83" fmla="*/ 1530032 h 2615882"/>
                <a:gd name="connsiteX84" fmla="*/ 6381750 w 7648597"/>
                <a:gd name="connsiteY84" fmla="*/ 1525270 h 2615882"/>
                <a:gd name="connsiteX85" fmla="*/ 6286500 w 7648597"/>
                <a:gd name="connsiteY85" fmla="*/ 1563370 h 2615882"/>
                <a:gd name="connsiteX86" fmla="*/ 6238875 w 7648597"/>
                <a:gd name="connsiteY86" fmla="*/ 1620520 h 2615882"/>
                <a:gd name="connsiteX87" fmla="*/ 6224588 w 7648597"/>
                <a:gd name="connsiteY87" fmla="*/ 1701482 h 2615882"/>
                <a:gd name="connsiteX88" fmla="*/ 6176963 w 7648597"/>
                <a:gd name="connsiteY88" fmla="*/ 1725295 h 2615882"/>
                <a:gd name="connsiteX89" fmla="*/ 6143625 w 7648597"/>
                <a:gd name="connsiteY89" fmla="*/ 1777682 h 2615882"/>
                <a:gd name="connsiteX90" fmla="*/ 6100763 w 7648597"/>
                <a:gd name="connsiteY90" fmla="*/ 1830070 h 2615882"/>
                <a:gd name="connsiteX91" fmla="*/ 6000750 w 7648597"/>
                <a:gd name="connsiteY91" fmla="*/ 1844357 h 2615882"/>
                <a:gd name="connsiteX92" fmla="*/ 5915025 w 7648597"/>
                <a:gd name="connsiteY92" fmla="*/ 1844357 h 2615882"/>
                <a:gd name="connsiteX93" fmla="*/ 5605463 w 7648597"/>
                <a:gd name="connsiteY93" fmla="*/ 1753870 h 2615882"/>
                <a:gd name="connsiteX94" fmla="*/ 5353050 w 7648597"/>
                <a:gd name="connsiteY94" fmla="*/ 1639570 h 2615882"/>
                <a:gd name="connsiteX95" fmla="*/ 5086350 w 7648597"/>
                <a:gd name="connsiteY95" fmla="*/ 1472882 h 2615882"/>
                <a:gd name="connsiteX96" fmla="*/ 4891088 w 7648597"/>
                <a:gd name="connsiteY96" fmla="*/ 1310957 h 2615882"/>
                <a:gd name="connsiteX97" fmla="*/ 4595813 w 7648597"/>
                <a:gd name="connsiteY97" fmla="*/ 1091882 h 2615882"/>
                <a:gd name="connsiteX98" fmla="*/ 4376738 w 7648597"/>
                <a:gd name="connsiteY98" fmla="*/ 844232 h 2615882"/>
                <a:gd name="connsiteX99" fmla="*/ 4133850 w 7648597"/>
                <a:gd name="connsiteY99" fmla="*/ 610870 h 2615882"/>
                <a:gd name="connsiteX100" fmla="*/ 3929063 w 7648597"/>
                <a:gd name="connsiteY100" fmla="*/ 448945 h 2615882"/>
                <a:gd name="connsiteX101" fmla="*/ 3824288 w 7648597"/>
                <a:gd name="connsiteY101" fmla="*/ 415607 h 2615882"/>
                <a:gd name="connsiteX102" fmla="*/ 3762375 w 7648597"/>
                <a:gd name="connsiteY102" fmla="*/ 458470 h 2615882"/>
                <a:gd name="connsiteX103" fmla="*/ 3681413 w 7648597"/>
                <a:gd name="connsiteY103" fmla="*/ 644207 h 2615882"/>
                <a:gd name="connsiteX104" fmla="*/ 3609975 w 7648597"/>
                <a:gd name="connsiteY104" fmla="*/ 572770 h 2615882"/>
                <a:gd name="connsiteX105" fmla="*/ 3562351 w 7648597"/>
                <a:gd name="connsiteY105" fmla="*/ 498950 h 2615882"/>
                <a:gd name="connsiteX106" fmla="*/ 3436144 w 7648597"/>
                <a:gd name="connsiteY106" fmla="*/ 525145 h 2615882"/>
                <a:gd name="connsiteX107" fmla="*/ 3340894 w 7648597"/>
                <a:gd name="connsiteY107" fmla="*/ 532289 h 2615882"/>
                <a:gd name="connsiteX108" fmla="*/ 3298031 w 7648597"/>
                <a:gd name="connsiteY108" fmla="*/ 563245 h 2615882"/>
                <a:gd name="connsiteX109" fmla="*/ 3250406 w 7648597"/>
                <a:gd name="connsiteY109" fmla="*/ 527526 h 2615882"/>
                <a:gd name="connsiteX110" fmla="*/ 3195638 w 7648597"/>
                <a:gd name="connsiteY110" fmla="*/ 539432 h 2615882"/>
                <a:gd name="connsiteX111" fmla="*/ 3107531 w 7648597"/>
                <a:gd name="connsiteY111" fmla="*/ 501333 h 2615882"/>
                <a:gd name="connsiteX112" fmla="*/ 3048000 w 7648597"/>
                <a:gd name="connsiteY112" fmla="*/ 548957 h 2615882"/>
                <a:gd name="connsiteX113" fmla="*/ 2934367 w 7648597"/>
                <a:gd name="connsiteY113" fmla="*/ 582493 h 2615882"/>
                <a:gd name="connsiteX114" fmla="*/ 2890838 w 7648597"/>
                <a:gd name="connsiteY114" fmla="*/ 639445 h 2615882"/>
                <a:gd name="connsiteX115" fmla="*/ 2833688 w 7648597"/>
                <a:gd name="connsiteY115" fmla="*/ 675163 h 2615882"/>
                <a:gd name="connsiteX116" fmla="*/ 2769393 w 7648597"/>
                <a:gd name="connsiteY116" fmla="*/ 665639 h 2615882"/>
                <a:gd name="connsiteX117" fmla="*/ 2700338 w 7648597"/>
                <a:gd name="connsiteY117" fmla="*/ 729932 h 2615882"/>
                <a:gd name="connsiteX118" fmla="*/ 2614613 w 7648597"/>
                <a:gd name="connsiteY118" fmla="*/ 853757 h 2615882"/>
                <a:gd name="connsiteX119" fmla="*/ 2557463 w 7648597"/>
                <a:gd name="connsiteY119" fmla="*/ 1034732 h 2615882"/>
                <a:gd name="connsiteX120" fmla="*/ 2433638 w 7648597"/>
                <a:gd name="connsiteY120" fmla="*/ 1277620 h 2615882"/>
                <a:gd name="connsiteX121" fmla="*/ 2195513 w 7648597"/>
                <a:gd name="connsiteY121" fmla="*/ 1515745 h 2615882"/>
                <a:gd name="connsiteX122" fmla="*/ 1857375 w 7648597"/>
                <a:gd name="connsiteY122" fmla="*/ 1725295 h 2615882"/>
                <a:gd name="connsiteX123" fmla="*/ 1609725 w 7648597"/>
                <a:gd name="connsiteY123" fmla="*/ 1863407 h 2615882"/>
                <a:gd name="connsiteX124" fmla="*/ 1343025 w 7648597"/>
                <a:gd name="connsiteY124" fmla="*/ 1944370 h 2615882"/>
                <a:gd name="connsiteX125" fmla="*/ 1047750 w 7648597"/>
                <a:gd name="connsiteY125" fmla="*/ 2058670 h 2615882"/>
                <a:gd name="connsiteX126" fmla="*/ 804863 w 7648597"/>
                <a:gd name="connsiteY126" fmla="*/ 2130107 h 2615882"/>
                <a:gd name="connsiteX127" fmla="*/ 581025 w 7648597"/>
                <a:gd name="connsiteY127" fmla="*/ 2153920 h 2615882"/>
                <a:gd name="connsiteX128" fmla="*/ 390525 w 7648597"/>
                <a:gd name="connsiteY128" fmla="*/ 2158682 h 2615882"/>
                <a:gd name="connsiteX129" fmla="*/ 209550 w 7648597"/>
                <a:gd name="connsiteY129" fmla="*/ 2192020 h 2615882"/>
                <a:gd name="connsiteX130" fmla="*/ 76200 w 7648597"/>
                <a:gd name="connsiteY130" fmla="*/ 2272982 h 2615882"/>
                <a:gd name="connsiteX131" fmla="*/ 4763 w 7648597"/>
                <a:gd name="connsiteY131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3952876 w 7648597"/>
                <a:gd name="connsiteY21" fmla="*/ 1225232 h 2615882"/>
                <a:gd name="connsiteX22" fmla="*/ 4162426 w 7648597"/>
                <a:gd name="connsiteY22" fmla="*/ 1449069 h 2615882"/>
                <a:gd name="connsiteX23" fmla="*/ 4433888 w 7648597"/>
                <a:gd name="connsiteY23" fmla="*/ 1730058 h 2615882"/>
                <a:gd name="connsiteX24" fmla="*/ 4662487 w 7648597"/>
                <a:gd name="connsiteY24" fmla="*/ 1911032 h 2615882"/>
                <a:gd name="connsiteX25" fmla="*/ 5029200 w 7648597"/>
                <a:gd name="connsiteY25" fmla="*/ 2144395 h 2615882"/>
                <a:gd name="connsiteX26" fmla="*/ 5272088 w 7648597"/>
                <a:gd name="connsiteY26" fmla="*/ 2301557 h 2615882"/>
                <a:gd name="connsiteX27" fmla="*/ 5476875 w 7648597"/>
                <a:gd name="connsiteY27" fmla="*/ 2372995 h 2615882"/>
                <a:gd name="connsiteX28" fmla="*/ 5624513 w 7648597"/>
                <a:gd name="connsiteY28" fmla="*/ 2473007 h 2615882"/>
                <a:gd name="connsiteX29" fmla="*/ 5748338 w 7648597"/>
                <a:gd name="connsiteY29" fmla="*/ 2530157 h 2615882"/>
                <a:gd name="connsiteX30" fmla="*/ 5738813 w 7648597"/>
                <a:gd name="connsiteY30" fmla="*/ 2449195 h 2615882"/>
                <a:gd name="connsiteX31" fmla="*/ 5838825 w 7648597"/>
                <a:gd name="connsiteY31" fmla="*/ 2358707 h 2615882"/>
                <a:gd name="connsiteX32" fmla="*/ 6096000 w 7648597"/>
                <a:gd name="connsiteY32" fmla="*/ 2411095 h 2615882"/>
                <a:gd name="connsiteX33" fmla="*/ 6229350 w 7648597"/>
                <a:gd name="connsiteY33" fmla="*/ 2458720 h 2615882"/>
                <a:gd name="connsiteX34" fmla="*/ 6396038 w 7648597"/>
                <a:gd name="connsiteY34" fmla="*/ 2487295 h 2615882"/>
                <a:gd name="connsiteX35" fmla="*/ 6467475 w 7648597"/>
                <a:gd name="connsiteY35" fmla="*/ 2468245 h 2615882"/>
                <a:gd name="connsiteX36" fmla="*/ 6534150 w 7648597"/>
                <a:gd name="connsiteY36" fmla="*/ 2311082 h 2615882"/>
                <a:gd name="connsiteX37" fmla="*/ 6686550 w 7648597"/>
                <a:gd name="connsiteY37" fmla="*/ 2182495 h 2615882"/>
                <a:gd name="connsiteX38" fmla="*/ 6824663 w 7648597"/>
                <a:gd name="connsiteY38" fmla="*/ 2111057 h 2615882"/>
                <a:gd name="connsiteX39" fmla="*/ 6905625 w 7648597"/>
                <a:gd name="connsiteY39" fmla="*/ 2063432 h 2615882"/>
                <a:gd name="connsiteX40" fmla="*/ 7062788 w 7648597"/>
                <a:gd name="connsiteY40" fmla="*/ 2058670 h 2615882"/>
                <a:gd name="connsiteX41" fmla="*/ 7115175 w 7648597"/>
                <a:gd name="connsiteY41" fmla="*/ 2006282 h 2615882"/>
                <a:gd name="connsiteX42" fmla="*/ 7119938 w 7648597"/>
                <a:gd name="connsiteY42" fmla="*/ 1872932 h 2615882"/>
                <a:gd name="connsiteX43" fmla="*/ 7105650 w 7648597"/>
                <a:gd name="connsiteY43" fmla="*/ 1777682 h 2615882"/>
                <a:gd name="connsiteX44" fmla="*/ 7177088 w 7648597"/>
                <a:gd name="connsiteY44" fmla="*/ 1696720 h 2615882"/>
                <a:gd name="connsiteX45" fmla="*/ 7348538 w 7648597"/>
                <a:gd name="connsiteY45" fmla="*/ 1610995 h 2615882"/>
                <a:gd name="connsiteX46" fmla="*/ 7453313 w 7648597"/>
                <a:gd name="connsiteY46" fmla="*/ 1582420 h 2615882"/>
                <a:gd name="connsiteX47" fmla="*/ 7534275 w 7648597"/>
                <a:gd name="connsiteY47" fmla="*/ 1487170 h 2615882"/>
                <a:gd name="connsiteX48" fmla="*/ 7524750 w 7648597"/>
                <a:gd name="connsiteY48" fmla="*/ 1406207 h 2615882"/>
                <a:gd name="connsiteX49" fmla="*/ 7553326 w 7648597"/>
                <a:gd name="connsiteY49" fmla="*/ 1287145 h 2615882"/>
                <a:gd name="connsiteX50" fmla="*/ 7596188 w 7648597"/>
                <a:gd name="connsiteY50" fmla="*/ 1206182 h 2615882"/>
                <a:gd name="connsiteX51" fmla="*/ 7610475 w 7648597"/>
                <a:gd name="connsiteY51" fmla="*/ 1077595 h 2615882"/>
                <a:gd name="connsiteX52" fmla="*/ 7648576 w 7648597"/>
                <a:gd name="connsiteY52" fmla="*/ 987107 h 2615882"/>
                <a:gd name="connsiteX53" fmla="*/ 7615238 w 7648597"/>
                <a:gd name="connsiteY53" fmla="*/ 901383 h 2615882"/>
                <a:gd name="connsiteX54" fmla="*/ 7572375 w 7648597"/>
                <a:gd name="connsiteY54" fmla="*/ 758507 h 2615882"/>
                <a:gd name="connsiteX55" fmla="*/ 7481888 w 7648597"/>
                <a:gd name="connsiteY55" fmla="*/ 639445 h 2615882"/>
                <a:gd name="connsiteX56" fmla="*/ 7415213 w 7648597"/>
                <a:gd name="connsiteY56" fmla="*/ 539432 h 2615882"/>
                <a:gd name="connsiteX57" fmla="*/ 7386638 w 7648597"/>
                <a:gd name="connsiteY57" fmla="*/ 553720 h 2615882"/>
                <a:gd name="connsiteX58" fmla="*/ 7296150 w 7648597"/>
                <a:gd name="connsiteY58" fmla="*/ 510857 h 2615882"/>
                <a:gd name="connsiteX59" fmla="*/ 7177088 w 7648597"/>
                <a:gd name="connsiteY59" fmla="*/ 463232 h 2615882"/>
                <a:gd name="connsiteX60" fmla="*/ 7010400 w 7648597"/>
                <a:gd name="connsiteY60" fmla="*/ 372745 h 2615882"/>
                <a:gd name="connsiteX61" fmla="*/ 6900863 w 7648597"/>
                <a:gd name="connsiteY61" fmla="*/ 301307 h 2615882"/>
                <a:gd name="connsiteX62" fmla="*/ 6781800 w 7648597"/>
                <a:gd name="connsiteY62" fmla="*/ 220345 h 2615882"/>
                <a:gd name="connsiteX63" fmla="*/ 6681788 w 7648597"/>
                <a:gd name="connsiteY63" fmla="*/ 96520 h 2615882"/>
                <a:gd name="connsiteX64" fmla="*/ 6605588 w 7648597"/>
                <a:gd name="connsiteY64" fmla="*/ 34607 h 2615882"/>
                <a:gd name="connsiteX65" fmla="*/ 6572250 w 7648597"/>
                <a:gd name="connsiteY65" fmla="*/ 1270 h 2615882"/>
                <a:gd name="connsiteX66" fmla="*/ 6477000 w 7648597"/>
                <a:gd name="connsiteY66" fmla="*/ 77470 h 2615882"/>
                <a:gd name="connsiteX67" fmla="*/ 6419850 w 7648597"/>
                <a:gd name="connsiteY67" fmla="*/ 172720 h 2615882"/>
                <a:gd name="connsiteX68" fmla="*/ 6376988 w 7648597"/>
                <a:gd name="connsiteY68" fmla="*/ 172720 h 2615882"/>
                <a:gd name="connsiteX69" fmla="*/ 6315075 w 7648597"/>
                <a:gd name="connsiteY69" fmla="*/ 158432 h 2615882"/>
                <a:gd name="connsiteX70" fmla="*/ 6253163 w 7648597"/>
                <a:gd name="connsiteY70" fmla="*/ 210820 h 2615882"/>
                <a:gd name="connsiteX71" fmla="*/ 6348413 w 7648597"/>
                <a:gd name="connsiteY71" fmla="*/ 348932 h 2615882"/>
                <a:gd name="connsiteX72" fmla="*/ 6534150 w 7648597"/>
                <a:gd name="connsiteY72" fmla="*/ 596582 h 2615882"/>
                <a:gd name="connsiteX73" fmla="*/ 6653213 w 7648597"/>
                <a:gd name="connsiteY73" fmla="*/ 844232 h 2615882"/>
                <a:gd name="connsiteX74" fmla="*/ 6729413 w 7648597"/>
                <a:gd name="connsiteY74" fmla="*/ 953770 h 2615882"/>
                <a:gd name="connsiteX75" fmla="*/ 6738938 w 7648597"/>
                <a:gd name="connsiteY75" fmla="*/ 1063307 h 2615882"/>
                <a:gd name="connsiteX76" fmla="*/ 6734175 w 7648597"/>
                <a:gd name="connsiteY76" fmla="*/ 1144270 h 2615882"/>
                <a:gd name="connsiteX77" fmla="*/ 6677025 w 7648597"/>
                <a:gd name="connsiteY77" fmla="*/ 1191895 h 2615882"/>
                <a:gd name="connsiteX78" fmla="*/ 6605588 w 7648597"/>
                <a:gd name="connsiteY78" fmla="*/ 1244282 h 2615882"/>
                <a:gd name="connsiteX79" fmla="*/ 6648450 w 7648597"/>
                <a:gd name="connsiteY79" fmla="*/ 1358582 h 2615882"/>
                <a:gd name="connsiteX80" fmla="*/ 6619875 w 7648597"/>
                <a:gd name="connsiteY80" fmla="*/ 1396682 h 2615882"/>
                <a:gd name="connsiteX81" fmla="*/ 6562725 w 7648597"/>
                <a:gd name="connsiteY81" fmla="*/ 1434782 h 2615882"/>
                <a:gd name="connsiteX82" fmla="*/ 6543675 w 7648597"/>
                <a:gd name="connsiteY82" fmla="*/ 1530032 h 2615882"/>
                <a:gd name="connsiteX83" fmla="*/ 6381750 w 7648597"/>
                <a:gd name="connsiteY83" fmla="*/ 1525270 h 2615882"/>
                <a:gd name="connsiteX84" fmla="*/ 6286500 w 7648597"/>
                <a:gd name="connsiteY84" fmla="*/ 1563370 h 2615882"/>
                <a:gd name="connsiteX85" fmla="*/ 6238875 w 7648597"/>
                <a:gd name="connsiteY85" fmla="*/ 1620520 h 2615882"/>
                <a:gd name="connsiteX86" fmla="*/ 6224588 w 7648597"/>
                <a:gd name="connsiteY86" fmla="*/ 1701482 h 2615882"/>
                <a:gd name="connsiteX87" fmla="*/ 6176963 w 7648597"/>
                <a:gd name="connsiteY87" fmla="*/ 1725295 h 2615882"/>
                <a:gd name="connsiteX88" fmla="*/ 6143625 w 7648597"/>
                <a:gd name="connsiteY88" fmla="*/ 1777682 h 2615882"/>
                <a:gd name="connsiteX89" fmla="*/ 6100763 w 7648597"/>
                <a:gd name="connsiteY89" fmla="*/ 1830070 h 2615882"/>
                <a:gd name="connsiteX90" fmla="*/ 6000750 w 7648597"/>
                <a:gd name="connsiteY90" fmla="*/ 1844357 h 2615882"/>
                <a:gd name="connsiteX91" fmla="*/ 5915025 w 7648597"/>
                <a:gd name="connsiteY91" fmla="*/ 1844357 h 2615882"/>
                <a:gd name="connsiteX92" fmla="*/ 5605463 w 7648597"/>
                <a:gd name="connsiteY92" fmla="*/ 1753870 h 2615882"/>
                <a:gd name="connsiteX93" fmla="*/ 5353050 w 7648597"/>
                <a:gd name="connsiteY93" fmla="*/ 1639570 h 2615882"/>
                <a:gd name="connsiteX94" fmla="*/ 5086350 w 7648597"/>
                <a:gd name="connsiteY94" fmla="*/ 1472882 h 2615882"/>
                <a:gd name="connsiteX95" fmla="*/ 4891088 w 7648597"/>
                <a:gd name="connsiteY95" fmla="*/ 1310957 h 2615882"/>
                <a:gd name="connsiteX96" fmla="*/ 4595813 w 7648597"/>
                <a:gd name="connsiteY96" fmla="*/ 1091882 h 2615882"/>
                <a:gd name="connsiteX97" fmla="*/ 4376738 w 7648597"/>
                <a:gd name="connsiteY97" fmla="*/ 844232 h 2615882"/>
                <a:gd name="connsiteX98" fmla="*/ 4133850 w 7648597"/>
                <a:gd name="connsiteY98" fmla="*/ 610870 h 2615882"/>
                <a:gd name="connsiteX99" fmla="*/ 3929063 w 7648597"/>
                <a:gd name="connsiteY99" fmla="*/ 448945 h 2615882"/>
                <a:gd name="connsiteX100" fmla="*/ 3824288 w 7648597"/>
                <a:gd name="connsiteY100" fmla="*/ 415607 h 2615882"/>
                <a:gd name="connsiteX101" fmla="*/ 3762375 w 7648597"/>
                <a:gd name="connsiteY101" fmla="*/ 458470 h 2615882"/>
                <a:gd name="connsiteX102" fmla="*/ 3681413 w 7648597"/>
                <a:gd name="connsiteY102" fmla="*/ 644207 h 2615882"/>
                <a:gd name="connsiteX103" fmla="*/ 3609975 w 7648597"/>
                <a:gd name="connsiteY103" fmla="*/ 572770 h 2615882"/>
                <a:gd name="connsiteX104" fmla="*/ 3562351 w 7648597"/>
                <a:gd name="connsiteY104" fmla="*/ 498950 h 2615882"/>
                <a:gd name="connsiteX105" fmla="*/ 3436144 w 7648597"/>
                <a:gd name="connsiteY105" fmla="*/ 525145 h 2615882"/>
                <a:gd name="connsiteX106" fmla="*/ 3340894 w 7648597"/>
                <a:gd name="connsiteY106" fmla="*/ 532289 h 2615882"/>
                <a:gd name="connsiteX107" fmla="*/ 3298031 w 7648597"/>
                <a:gd name="connsiteY107" fmla="*/ 563245 h 2615882"/>
                <a:gd name="connsiteX108" fmla="*/ 3250406 w 7648597"/>
                <a:gd name="connsiteY108" fmla="*/ 527526 h 2615882"/>
                <a:gd name="connsiteX109" fmla="*/ 3195638 w 7648597"/>
                <a:gd name="connsiteY109" fmla="*/ 539432 h 2615882"/>
                <a:gd name="connsiteX110" fmla="*/ 3107531 w 7648597"/>
                <a:gd name="connsiteY110" fmla="*/ 501333 h 2615882"/>
                <a:gd name="connsiteX111" fmla="*/ 3048000 w 7648597"/>
                <a:gd name="connsiteY111" fmla="*/ 548957 h 2615882"/>
                <a:gd name="connsiteX112" fmla="*/ 2934367 w 7648597"/>
                <a:gd name="connsiteY112" fmla="*/ 582493 h 2615882"/>
                <a:gd name="connsiteX113" fmla="*/ 2890838 w 7648597"/>
                <a:gd name="connsiteY113" fmla="*/ 639445 h 2615882"/>
                <a:gd name="connsiteX114" fmla="*/ 2833688 w 7648597"/>
                <a:gd name="connsiteY114" fmla="*/ 675163 h 2615882"/>
                <a:gd name="connsiteX115" fmla="*/ 2769393 w 7648597"/>
                <a:gd name="connsiteY115" fmla="*/ 665639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1413 w 7648597"/>
                <a:gd name="connsiteY101" fmla="*/ 644207 h 2615882"/>
                <a:gd name="connsiteX102" fmla="*/ 3609975 w 7648597"/>
                <a:gd name="connsiteY102" fmla="*/ 572770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7531 w 7648597"/>
                <a:gd name="connsiteY109" fmla="*/ 501333 h 2615882"/>
                <a:gd name="connsiteX110" fmla="*/ 3048000 w 7648597"/>
                <a:gd name="connsiteY110" fmla="*/ 548957 h 2615882"/>
                <a:gd name="connsiteX111" fmla="*/ 2934367 w 7648597"/>
                <a:gd name="connsiteY111" fmla="*/ 582493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09975 w 7648597"/>
                <a:gd name="connsiteY102" fmla="*/ 572770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7531 w 7648597"/>
                <a:gd name="connsiteY109" fmla="*/ 501333 h 2615882"/>
                <a:gd name="connsiteX110" fmla="*/ 3048000 w 7648597"/>
                <a:gd name="connsiteY110" fmla="*/ 548957 h 2615882"/>
                <a:gd name="connsiteX111" fmla="*/ 2934367 w 7648597"/>
                <a:gd name="connsiteY111" fmla="*/ 582493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7531 w 7648597"/>
                <a:gd name="connsiteY109" fmla="*/ 501333 h 2615882"/>
                <a:gd name="connsiteX110" fmla="*/ 3048000 w 7648597"/>
                <a:gd name="connsiteY110" fmla="*/ 548957 h 2615882"/>
                <a:gd name="connsiteX111" fmla="*/ 2934367 w 7648597"/>
                <a:gd name="connsiteY111" fmla="*/ 582493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7531 w 7648597"/>
                <a:gd name="connsiteY109" fmla="*/ 501333 h 2615882"/>
                <a:gd name="connsiteX110" fmla="*/ 3048000 w 7648597"/>
                <a:gd name="connsiteY110" fmla="*/ 548957 h 2615882"/>
                <a:gd name="connsiteX111" fmla="*/ 2936748 w 7648597"/>
                <a:gd name="connsiteY111" fmla="*/ 568205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5150 w 7648597"/>
                <a:gd name="connsiteY109" fmla="*/ 470377 h 2615882"/>
                <a:gd name="connsiteX110" fmla="*/ 3048000 w 7648597"/>
                <a:gd name="connsiteY110" fmla="*/ 548957 h 2615882"/>
                <a:gd name="connsiteX111" fmla="*/ 2936748 w 7648597"/>
                <a:gd name="connsiteY111" fmla="*/ 568205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90838 w 7648597"/>
                <a:gd name="connsiteY112" fmla="*/ 639445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69393 w 7648597"/>
                <a:gd name="connsiteY114" fmla="*/ 665639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195638 w 7648597"/>
                <a:gd name="connsiteY108" fmla="*/ 5394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0406 w 7648597"/>
                <a:gd name="connsiteY107" fmla="*/ 527526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298031 w 7648597"/>
                <a:gd name="connsiteY106" fmla="*/ 563245 h 2615882"/>
                <a:gd name="connsiteX107" fmla="*/ 3257550 w 7648597"/>
                <a:gd name="connsiteY107" fmla="*/ 475139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40894 w 7648597"/>
                <a:gd name="connsiteY105" fmla="*/ 532289 h 2615882"/>
                <a:gd name="connsiteX106" fmla="*/ 3305175 w 7648597"/>
                <a:gd name="connsiteY106" fmla="*/ 546577 h 2615882"/>
                <a:gd name="connsiteX107" fmla="*/ 3257550 w 7648597"/>
                <a:gd name="connsiteY107" fmla="*/ 475139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36144 w 7648597"/>
                <a:gd name="connsiteY104" fmla="*/ 525145 h 2615882"/>
                <a:gd name="connsiteX105" fmla="*/ 3369469 w 7648597"/>
                <a:gd name="connsiteY105" fmla="*/ 537052 h 2615882"/>
                <a:gd name="connsiteX106" fmla="*/ 3305175 w 7648597"/>
                <a:gd name="connsiteY106" fmla="*/ 546577 h 2615882"/>
                <a:gd name="connsiteX107" fmla="*/ 3257550 w 7648597"/>
                <a:gd name="connsiteY107" fmla="*/ 475139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62351 w 7648597"/>
                <a:gd name="connsiteY103" fmla="*/ 498950 h 2615882"/>
                <a:gd name="connsiteX104" fmla="*/ 3424238 w 7648597"/>
                <a:gd name="connsiteY104" fmla="*/ 470377 h 2615882"/>
                <a:gd name="connsiteX105" fmla="*/ 3369469 w 7648597"/>
                <a:gd name="connsiteY105" fmla="*/ 537052 h 2615882"/>
                <a:gd name="connsiteX106" fmla="*/ 3305175 w 7648597"/>
                <a:gd name="connsiteY106" fmla="*/ 546577 h 2615882"/>
                <a:gd name="connsiteX107" fmla="*/ 3257550 w 7648597"/>
                <a:gd name="connsiteY107" fmla="*/ 475139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69469 w 7648597"/>
                <a:gd name="connsiteY105" fmla="*/ 537052 h 2615882"/>
                <a:gd name="connsiteX106" fmla="*/ 3305175 w 7648597"/>
                <a:gd name="connsiteY106" fmla="*/ 546577 h 2615882"/>
                <a:gd name="connsiteX107" fmla="*/ 3257550 w 7648597"/>
                <a:gd name="connsiteY107" fmla="*/ 475139 h 2615882"/>
                <a:gd name="connsiteX108" fmla="*/ 3202781 w 7648597"/>
                <a:gd name="connsiteY108" fmla="*/ 508476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14613 w 7648597"/>
                <a:gd name="connsiteY116" fmla="*/ 853757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55873 w 7648597"/>
                <a:gd name="connsiteY103" fmla="*/ 534868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24288 w 7648597"/>
                <a:gd name="connsiteY99" fmla="*/ 415607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19500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683794 w 7648597"/>
                <a:gd name="connsiteY101" fmla="*/ 57038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69469 w 7648597"/>
                <a:gd name="connsiteY106" fmla="*/ 537052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05175 w 7648597"/>
                <a:gd name="connsiteY107" fmla="*/ 546577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202781 w 7648597"/>
                <a:gd name="connsiteY109" fmla="*/ 508476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14613 w 7648597"/>
                <a:gd name="connsiteY117" fmla="*/ 853757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1375 w 7648597"/>
                <a:gd name="connsiteY12" fmla="*/ 1332389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55194 w 7648597"/>
                <a:gd name="connsiteY13" fmla="*/ 1332389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12345 w 7648597"/>
                <a:gd name="connsiteY14" fmla="*/ 1289526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576638 w 7648597"/>
                <a:gd name="connsiteY15" fmla="*/ 1334770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657600 w 7648597"/>
                <a:gd name="connsiteY16" fmla="*/ 1389539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781425 w 7648597"/>
                <a:gd name="connsiteY17" fmla="*/ 1315720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07619 w 7648597"/>
                <a:gd name="connsiteY17" fmla="*/ 1268095 h 2615882"/>
                <a:gd name="connsiteX18" fmla="*/ 3814763 w 7648597"/>
                <a:gd name="connsiteY18" fmla="*/ 1310957 h 2615882"/>
                <a:gd name="connsiteX19" fmla="*/ 3910012 w 7648597"/>
                <a:gd name="connsiteY19" fmla="*/ 1353820 h 2615882"/>
                <a:gd name="connsiteX20" fmla="*/ 3976689 w 7648597"/>
                <a:gd name="connsiteY20" fmla="*/ 1375251 h 2615882"/>
                <a:gd name="connsiteX21" fmla="*/ 4162426 w 7648597"/>
                <a:gd name="connsiteY21" fmla="*/ 1449069 h 2615882"/>
                <a:gd name="connsiteX22" fmla="*/ 4433888 w 7648597"/>
                <a:gd name="connsiteY22" fmla="*/ 1730058 h 2615882"/>
                <a:gd name="connsiteX23" fmla="*/ 4662487 w 7648597"/>
                <a:gd name="connsiteY23" fmla="*/ 1911032 h 2615882"/>
                <a:gd name="connsiteX24" fmla="*/ 5029200 w 7648597"/>
                <a:gd name="connsiteY24" fmla="*/ 2144395 h 2615882"/>
                <a:gd name="connsiteX25" fmla="*/ 5272088 w 7648597"/>
                <a:gd name="connsiteY25" fmla="*/ 2301557 h 2615882"/>
                <a:gd name="connsiteX26" fmla="*/ 5476875 w 7648597"/>
                <a:gd name="connsiteY26" fmla="*/ 2372995 h 2615882"/>
                <a:gd name="connsiteX27" fmla="*/ 5624513 w 7648597"/>
                <a:gd name="connsiteY27" fmla="*/ 2473007 h 2615882"/>
                <a:gd name="connsiteX28" fmla="*/ 5748338 w 7648597"/>
                <a:gd name="connsiteY28" fmla="*/ 2530157 h 2615882"/>
                <a:gd name="connsiteX29" fmla="*/ 5738813 w 7648597"/>
                <a:gd name="connsiteY29" fmla="*/ 2449195 h 2615882"/>
                <a:gd name="connsiteX30" fmla="*/ 5838825 w 7648597"/>
                <a:gd name="connsiteY30" fmla="*/ 2358707 h 2615882"/>
                <a:gd name="connsiteX31" fmla="*/ 6096000 w 7648597"/>
                <a:gd name="connsiteY31" fmla="*/ 2411095 h 2615882"/>
                <a:gd name="connsiteX32" fmla="*/ 6229350 w 7648597"/>
                <a:gd name="connsiteY32" fmla="*/ 2458720 h 2615882"/>
                <a:gd name="connsiteX33" fmla="*/ 6396038 w 7648597"/>
                <a:gd name="connsiteY33" fmla="*/ 2487295 h 2615882"/>
                <a:gd name="connsiteX34" fmla="*/ 6467475 w 7648597"/>
                <a:gd name="connsiteY34" fmla="*/ 2468245 h 2615882"/>
                <a:gd name="connsiteX35" fmla="*/ 6534150 w 7648597"/>
                <a:gd name="connsiteY35" fmla="*/ 2311082 h 2615882"/>
                <a:gd name="connsiteX36" fmla="*/ 6686550 w 7648597"/>
                <a:gd name="connsiteY36" fmla="*/ 2182495 h 2615882"/>
                <a:gd name="connsiteX37" fmla="*/ 6824663 w 7648597"/>
                <a:gd name="connsiteY37" fmla="*/ 2111057 h 2615882"/>
                <a:gd name="connsiteX38" fmla="*/ 6905625 w 7648597"/>
                <a:gd name="connsiteY38" fmla="*/ 2063432 h 2615882"/>
                <a:gd name="connsiteX39" fmla="*/ 7062788 w 7648597"/>
                <a:gd name="connsiteY39" fmla="*/ 2058670 h 2615882"/>
                <a:gd name="connsiteX40" fmla="*/ 7115175 w 7648597"/>
                <a:gd name="connsiteY40" fmla="*/ 2006282 h 2615882"/>
                <a:gd name="connsiteX41" fmla="*/ 7119938 w 7648597"/>
                <a:gd name="connsiteY41" fmla="*/ 1872932 h 2615882"/>
                <a:gd name="connsiteX42" fmla="*/ 7105650 w 7648597"/>
                <a:gd name="connsiteY42" fmla="*/ 1777682 h 2615882"/>
                <a:gd name="connsiteX43" fmla="*/ 7177088 w 7648597"/>
                <a:gd name="connsiteY43" fmla="*/ 1696720 h 2615882"/>
                <a:gd name="connsiteX44" fmla="*/ 7348538 w 7648597"/>
                <a:gd name="connsiteY44" fmla="*/ 1610995 h 2615882"/>
                <a:gd name="connsiteX45" fmla="*/ 7453313 w 7648597"/>
                <a:gd name="connsiteY45" fmla="*/ 1582420 h 2615882"/>
                <a:gd name="connsiteX46" fmla="*/ 7534275 w 7648597"/>
                <a:gd name="connsiteY46" fmla="*/ 1487170 h 2615882"/>
                <a:gd name="connsiteX47" fmla="*/ 7524750 w 7648597"/>
                <a:gd name="connsiteY47" fmla="*/ 1406207 h 2615882"/>
                <a:gd name="connsiteX48" fmla="*/ 7553326 w 7648597"/>
                <a:gd name="connsiteY48" fmla="*/ 1287145 h 2615882"/>
                <a:gd name="connsiteX49" fmla="*/ 7596188 w 7648597"/>
                <a:gd name="connsiteY49" fmla="*/ 1206182 h 2615882"/>
                <a:gd name="connsiteX50" fmla="*/ 7610475 w 7648597"/>
                <a:gd name="connsiteY50" fmla="*/ 1077595 h 2615882"/>
                <a:gd name="connsiteX51" fmla="*/ 7648576 w 7648597"/>
                <a:gd name="connsiteY51" fmla="*/ 987107 h 2615882"/>
                <a:gd name="connsiteX52" fmla="*/ 7615238 w 7648597"/>
                <a:gd name="connsiteY52" fmla="*/ 901383 h 2615882"/>
                <a:gd name="connsiteX53" fmla="*/ 7572375 w 7648597"/>
                <a:gd name="connsiteY53" fmla="*/ 758507 h 2615882"/>
                <a:gd name="connsiteX54" fmla="*/ 7481888 w 7648597"/>
                <a:gd name="connsiteY54" fmla="*/ 639445 h 2615882"/>
                <a:gd name="connsiteX55" fmla="*/ 7415213 w 7648597"/>
                <a:gd name="connsiteY55" fmla="*/ 539432 h 2615882"/>
                <a:gd name="connsiteX56" fmla="*/ 7386638 w 7648597"/>
                <a:gd name="connsiteY56" fmla="*/ 553720 h 2615882"/>
                <a:gd name="connsiteX57" fmla="*/ 7296150 w 7648597"/>
                <a:gd name="connsiteY57" fmla="*/ 510857 h 2615882"/>
                <a:gd name="connsiteX58" fmla="*/ 7177088 w 7648597"/>
                <a:gd name="connsiteY58" fmla="*/ 463232 h 2615882"/>
                <a:gd name="connsiteX59" fmla="*/ 7010400 w 7648597"/>
                <a:gd name="connsiteY59" fmla="*/ 372745 h 2615882"/>
                <a:gd name="connsiteX60" fmla="*/ 6900863 w 7648597"/>
                <a:gd name="connsiteY60" fmla="*/ 301307 h 2615882"/>
                <a:gd name="connsiteX61" fmla="*/ 6781800 w 7648597"/>
                <a:gd name="connsiteY61" fmla="*/ 220345 h 2615882"/>
                <a:gd name="connsiteX62" fmla="*/ 6681788 w 7648597"/>
                <a:gd name="connsiteY62" fmla="*/ 96520 h 2615882"/>
                <a:gd name="connsiteX63" fmla="*/ 6605588 w 7648597"/>
                <a:gd name="connsiteY63" fmla="*/ 34607 h 2615882"/>
                <a:gd name="connsiteX64" fmla="*/ 6572250 w 7648597"/>
                <a:gd name="connsiteY64" fmla="*/ 1270 h 2615882"/>
                <a:gd name="connsiteX65" fmla="*/ 6477000 w 7648597"/>
                <a:gd name="connsiteY65" fmla="*/ 77470 h 2615882"/>
                <a:gd name="connsiteX66" fmla="*/ 6419850 w 7648597"/>
                <a:gd name="connsiteY66" fmla="*/ 172720 h 2615882"/>
                <a:gd name="connsiteX67" fmla="*/ 6376988 w 7648597"/>
                <a:gd name="connsiteY67" fmla="*/ 172720 h 2615882"/>
                <a:gd name="connsiteX68" fmla="*/ 6315075 w 7648597"/>
                <a:gd name="connsiteY68" fmla="*/ 158432 h 2615882"/>
                <a:gd name="connsiteX69" fmla="*/ 6253163 w 7648597"/>
                <a:gd name="connsiteY69" fmla="*/ 210820 h 2615882"/>
                <a:gd name="connsiteX70" fmla="*/ 6348413 w 7648597"/>
                <a:gd name="connsiteY70" fmla="*/ 348932 h 2615882"/>
                <a:gd name="connsiteX71" fmla="*/ 6534150 w 7648597"/>
                <a:gd name="connsiteY71" fmla="*/ 596582 h 2615882"/>
                <a:gd name="connsiteX72" fmla="*/ 6653213 w 7648597"/>
                <a:gd name="connsiteY72" fmla="*/ 844232 h 2615882"/>
                <a:gd name="connsiteX73" fmla="*/ 6729413 w 7648597"/>
                <a:gd name="connsiteY73" fmla="*/ 953770 h 2615882"/>
                <a:gd name="connsiteX74" fmla="*/ 6738938 w 7648597"/>
                <a:gd name="connsiteY74" fmla="*/ 1063307 h 2615882"/>
                <a:gd name="connsiteX75" fmla="*/ 6734175 w 7648597"/>
                <a:gd name="connsiteY75" fmla="*/ 1144270 h 2615882"/>
                <a:gd name="connsiteX76" fmla="*/ 6677025 w 7648597"/>
                <a:gd name="connsiteY76" fmla="*/ 1191895 h 2615882"/>
                <a:gd name="connsiteX77" fmla="*/ 6605588 w 7648597"/>
                <a:gd name="connsiteY77" fmla="*/ 1244282 h 2615882"/>
                <a:gd name="connsiteX78" fmla="*/ 6648450 w 7648597"/>
                <a:gd name="connsiteY78" fmla="*/ 1358582 h 2615882"/>
                <a:gd name="connsiteX79" fmla="*/ 6619875 w 7648597"/>
                <a:gd name="connsiteY79" fmla="*/ 1396682 h 2615882"/>
                <a:gd name="connsiteX80" fmla="*/ 6562725 w 7648597"/>
                <a:gd name="connsiteY80" fmla="*/ 1434782 h 2615882"/>
                <a:gd name="connsiteX81" fmla="*/ 6543675 w 7648597"/>
                <a:gd name="connsiteY81" fmla="*/ 1530032 h 2615882"/>
                <a:gd name="connsiteX82" fmla="*/ 6381750 w 7648597"/>
                <a:gd name="connsiteY82" fmla="*/ 1525270 h 2615882"/>
                <a:gd name="connsiteX83" fmla="*/ 6286500 w 7648597"/>
                <a:gd name="connsiteY83" fmla="*/ 1563370 h 2615882"/>
                <a:gd name="connsiteX84" fmla="*/ 6238875 w 7648597"/>
                <a:gd name="connsiteY84" fmla="*/ 1620520 h 2615882"/>
                <a:gd name="connsiteX85" fmla="*/ 6224588 w 7648597"/>
                <a:gd name="connsiteY85" fmla="*/ 1701482 h 2615882"/>
                <a:gd name="connsiteX86" fmla="*/ 6176963 w 7648597"/>
                <a:gd name="connsiteY86" fmla="*/ 1725295 h 2615882"/>
                <a:gd name="connsiteX87" fmla="*/ 6143625 w 7648597"/>
                <a:gd name="connsiteY87" fmla="*/ 1777682 h 2615882"/>
                <a:gd name="connsiteX88" fmla="*/ 6100763 w 7648597"/>
                <a:gd name="connsiteY88" fmla="*/ 1830070 h 2615882"/>
                <a:gd name="connsiteX89" fmla="*/ 6000750 w 7648597"/>
                <a:gd name="connsiteY89" fmla="*/ 1844357 h 2615882"/>
                <a:gd name="connsiteX90" fmla="*/ 5915025 w 7648597"/>
                <a:gd name="connsiteY90" fmla="*/ 1844357 h 2615882"/>
                <a:gd name="connsiteX91" fmla="*/ 5605463 w 7648597"/>
                <a:gd name="connsiteY91" fmla="*/ 1753870 h 2615882"/>
                <a:gd name="connsiteX92" fmla="*/ 5353050 w 7648597"/>
                <a:gd name="connsiteY92" fmla="*/ 1639570 h 2615882"/>
                <a:gd name="connsiteX93" fmla="*/ 5086350 w 7648597"/>
                <a:gd name="connsiteY93" fmla="*/ 1472882 h 2615882"/>
                <a:gd name="connsiteX94" fmla="*/ 4891088 w 7648597"/>
                <a:gd name="connsiteY94" fmla="*/ 1310957 h 2615882"/>
                <a:gd name="connsiteX95" fmla="*/ 4595813 w 7648597"/>
                <a:gd name="connsiteY95" fmla="*/ 1091882 h 2615882"/>
                <a:gd name="connsiteX96" fmla="*/ 4376738 w 7648597"/>
                <a:gd name="connsiteY96" fmla="*/ 844232 h 2615882"/>
                <a:gd name="connsiteX97" fmla="*/ 4133850 w 7648597"/>
                <a:gd name="connsiteY97" fmla="*/ 610870 h 2615882"/>
                <a:gd name="connsiteX98" fmla="*/ 3929063 w 7648597"/>
                <a:gd name="connsiteY98" fmla="*/ 448945 h 2615882"/>
                <a:gd name="connsiteX99" fmla="*/ 3852863 w 7648597"/>
                <a:gd name="connsiteY99" fmla="*/ 401320 h 2615882"/>
                <a:gd name="connsiteX100" fmla="*/ 3762375 w 7648597"/>
                <a:gd name="connsiteY100" fmla="*/ 458470 h 2615882"/>
                <a:gd name="connsiteX101" fmla="*/ 3700463 w 7648597"/>
                <a:gd name="connsiteY101" fmla="*/ 551339 h 2615882"/>
                <a:gd name="connsiteX102" fmla="*/ 3640932 w 7648597"/>
                <a:gd name="connsiteY102" fmla="*/ 556101 h 2615882"/>
                <a:gd name="connsiteX103" fmla="*/ 3593973 w 7648597"/>
                <a:gd name="connsiteY103" fmla="*/ 470574 h 2615882"/>
                <a:gd name="connsiteX104" fmla="*/ 3488532 w 7648597"/>
                <a:gd name="connsiteY104" fmla="*/ 508475 h 2615882"/>
                <a:gd name="connsiteX105" fmla="*/ 3424238 w 7648597"/>
                <a:gd name="connsiteY105" fmla="*/ 470377 h 2615882"/>
                <a:gd name="connsiteX106" fmla="*/ 3371850 w 7648597"/>
                <a:gd name="connsiteY106" fmla="*/ 520384 h 2615882"/>
                <a:gd name="connsiteX107" fmla="*/ 3321844 w 7648597"/>
                <a:gd name="connsiteY107" fmla="*/ 534671 h 2615882"/>
                <a:gd name="connsiteX108" fmla="*/ 3257550 w 7648597"/>
                <a:gd name="connsiteY108" fmla="*/ 475139 h 2615882"/>
                <a:gd name="connsiteX109" fmla="*/ 3198019 w 7648597"/>
                <a:gd name="connsiteY109" fmla="*/ 501332 h 2615882"/>
                <a:gd name="connsiteX110" fmla="*/ 3105150 w 7648597"/>
                <a:gd name="connsiteY110" fmla="*/ 470377 h 2615882"/>
                <a:gd name="connsiteX111" fmla="*/ 3038475 w 7648597"/>
                <a:gd name="connsiteY111" fmla="*/ 527526 h 2615882"/>
                <a:gd name="connsiteX112" fmla="*/ 2936748 w 7648597"/>
                <a:gd name="connsiteY112" fmla="*/ 568205 h 2615882"/>
                <a:gd name="connsiteX113" fmla="*/ 2878931 w 7648597"/>
                <a:gd name="connsiteY113" fmla="*/ 615632 h 2615882"/>
                <a:gd name="connsiteX114" fmla="*/ 2833688 w 7648597"/>
                <a:gd name="connsiteY114" fmla="*/ 675163 h 2615882"/>
                <a:gd name="connsiteX115" fmla="*/ 2781299 w 7648597"/>
                <a:gd name="connsiteY115" fmla="*/ 637064 h 2615882"/>
                <a:gd name="connsiteX116" fmla="*/ 2700338 w 7648597"/>
                <a:gd name="connsiteY116" fmla="*/ 729932 h 2615882"/>
                <a:gd name="connsiteX117" fmla="*/ 2626519 w 7648597"/>
                <a:gd name="connsiteY117" fmla="*/ 856138 h 2615882"/>
                <a:gd name="connsiteX118" fmla="*/ 2557463 w 7648597"/>
                <a:gd name="connsiteY118" fmla="*/ 1034732 h 2615882"/>
                <a:gd name="connsiteX119" fmla="*/ 2433638 w 7648597"/>
                <a:gd name="connsiteY119" fmla="*/ 1277620 h 2615882"/>
                <a:gd name="connsiteX120" fmla="*/ 2195513 w 7648597"/>
                <a:gd name="connsiteY120" fmla="*/ 1515745 h 2615882"/>
                <a:gd name="connsiteX121" fmla="*/ 1857375 w 7648597"/>
                <a:gd name="connsiteY121" fmla="*/ 1725295 h 2615882"/>
                <a:gd name="connsiteX122" fmla="*/ 1609725 w 7648597"/>
                <a:gd name="connsiteY122" fmla="*/ 1863407 h 2615882"/>
                <a:gd name="connsiteX123" fmla="*/ 1343025 w 7648597"/>
                <a:gd name="connsiteY123" fmla="*/ 1944370 h 2615882"/>
                <a:gd name="connsiteX124" fmla="*/ 1047750 w 7648597"/>
                <a:gd name="connsiteY124" fmla="*/ 2058670 h 2615882"/>
                <a:gd name="connsiteX125" fmla="*/ 804863 w 7648597"/>
                <a:gd name="connsiteY125" fmla="*/ 2130107 h 2615882"/>
                <a:gd name="connsiteX126" fmla="*/ 581025 w 7648597"/>
                <a:gd name="connsiteY126" fmla="*/ 2153920 h 2615882"/>
                <a:gd name="connsiteX127" fmla="*/ 390525 w 7648597"/>
                <a:gd name="connsiteY127" fmla="*/ 2158682 h 2615882"/>
                <a:gd name="connsiteX128" fmla="*/ 209550 w 7648597"/>
                <a:gd name="connsiteY128" fmla="*/ 2192020 h 2615882"/>
                <a:gd name="connsiteX129" fmla="*/ 76200 w 7648597"/>
                <a:gd name="connsiteY129" fmla="*/ 2272982 h 2615882"/>
                <a:gd name="connsiteX130" fmla="*/ 4763 w 7648597"/>
                <a:gd name="connsiteY130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07619 w 7648597"/>
                <a:gd name="connsiteY17" fmla="*/ 1268095 h 2615882"/>
                <a:gd name="connsiteX18" fmla="*/ 3910012 w 7648597"/>
                <a:gd name="connsiteY18" fmla="*/ 1353820 h 2615882"/>
                <a:gd name="connsiteX19" fmla="*/ 3976689 w 7648597"/>
                <a:gd name="connsiteY19" fmla="*/ 1375251 h 2615882"/>
                <a:gd name="connsiteX20" fmla="*/ 4162426 w 7648597"/>
                <a:gd name="connsiteY20" fmla="*/ 14490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0012 w 7648597"/>
                <a:gd name="connsiteY18" fmla="*/ 1353820 h 2615882"/>
                <a:gd name="connsiteX19" fmla="*/ 3976689 w 7648597"/>
                <a:gd name="connsiteY19" fmla="*/ 1375251 h 2615882"/>
                <a:gd name="connsiteX20" fmla="*/ 4162426 w 7648597"/>
                <a:gd name="connsiteY20" fmla="*/ 14490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62426 w 7648597"/>
                <a:gd name="connsiteY20" fmla="*/ 14490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40995 w 7648597"/>
                <a:gd name="connsiteY20" fmla="*/ 1470500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67075 w 7648597"/>
                <a:gd name="connsiteY11" fmla="*/ 1253808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88519 w 7648597"/>
                <a:gd name="connsiteY12" fmla="*/ 1225233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88519 w 7648597"/>
                <a:gd name="connsiteY12" fmla="*/ 1175227 h 2615882"/>
                <a:gd name="connsiteX13" fmla="*/ 3495675 w 7648597"/>
                <a:gd name="connsiteY13" fmla="*/ 1215707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88519 w 7648597"/>
                <a:gd name="connsiteY12" fmla="*/ 1175227 h 2615882"/>
                <a:gd name="connsiteX13" fmla="*/ 3507582 w 7648597"/>
                <a:gd name="connsiteY13" fmla="*/ 1170463 h 2615882"/>
                <a:gd name="connsiteX14" fmla="*/ 3571876 w 7648597"/>
                <a:gd name="connsiteY14" fmla="*/ 1179988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88519 w 7648597"/>
                <a:gd name="connsiteY12" fmla="*/ 1175227 h 2615882"/>
                <a:gd name="connsiteX13" fmla="*/ 3507582 w 7648597"/>
                <a:gd name="connsiteY13" fmla="*/ 1170463 h 2615882"/>
                <a:gd name="connsiteX14" fmla="*/ 3583783 w 7648597"/>
                <a:gd name="connsiteY14" fmla="*/ 1153794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88519 w 7648597"/>
                <a:gd name="connsiteY12" fmla="*/ 1175227 h 2615882"/>
                <a:gd name="connsiteX13" fmla="*/ 3502820 w 7648597"/>
                <a:gd name="connsiteY13" fmla="*/ 1158557 h 2615882"/>
                <a:gd name="connsiteX14" fmla="*/ 3583783 w 7648597"/>
                <a:gd name="connsiteY14" fmla="*/ 1153794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393282 w 7648597"/>
                <a:gd name="connsiteY12" fmla="*/ 1191896 h 2615882"/>
                <a:gd name="connsiteX13" fmla="*/ 3502820 w 7648597"/>
                <a:gd name="connsiteY13" fmla="*/ 1158557 h 2615882"/>
                <a:gd name="connsiteX14" fmla="*/ 3583783 w 7648597"/>
                <a:gd name="connsiteY14" fmla="*/ 1153794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502820 w 7648597"/>
                <a:gd name="connsiteY13" fmla="*/ 1158557 h 2615882"/>
                <a:gd name="connsiteX14" fmla="*/ 3583783 w 7648597"/>
                <a:gd name="connsiteY14" fmla="*/ 1153794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83783 w 7648597"/>
                <a:gd name="connsiteY14" fmla="*/ 1153794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52838 w 7648597"/>
                <a:gd name="connsiteY15" fmla="*/ 1191895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586163 w 7648597"/>
                <a:gd name="connsiteY15" fmla="*/ 1113313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19500 w 7648597"/>
                <a:gd name="connsiteY15" fmla="*/ 1139507 h 2615882"/>
                <a:gd name="connsiteX16" fmla="*/ 3740944 w 7648597"/>
                <a:gd name="connsiteY16" fmla="*/ 1208564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19500 w 7648597"/>
                <a:gd name="connsiteY15" fmla="*/ 1139507 h 2615882"/>
                <a:gd name="connsiteX16" fmla="*/ 3750469 w 7648597"/>
                <a:gd name="connsiteY16" fmla="*/ 1158558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21881 w 7648597"/>
                <a:gd name="connsiteY15" fmla="*/ 1210945 h 2615882"/>
                <a:gd name="connsiteX16" fmla="*/ 3750469 w 7648597"/>
                <a:gd name="connsiteY16" fmla="*/ 1158558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21881 w 7648597"/>
                <a:gd name="connsiteY15" fmla="*/ 1210945 h 2615882"/>
                <a:gd name="connsiteX16" fmla="*/ 3752851 w 7648597"/>
                <a:gd name="connsiteY16" fmla="*/ 1137126 h 2615882"/>
                <a:gd name="connsiteX17" fmla="*/ 3821906 w 7648597"/>
                <a:gd name="connsiteY17" fmla="*/ 1256189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  <a:gd name="connsiteX0" fmla="*/ 4763 w 7648597"/>
                <a:gd name="connsiteY0" fmla="*/ 2301557 h 2615882"/>
                <a:gd name="connsiteX1" fmla="*/ 0 w 7648597"/>
                <a:gd name="connsiteY1" fmla="*/ 2611120 h 2615882"/>
                <a:gd name="connsiteX2" fmla="*/ 1533525 w 7648597"/>
                <a:gd name="connsiteY2" fmla="*/ 2615882 h 2615882"/>
                <a:gd name="connsiteX3" fmla="*/ 1947863 w 7648597"/>
                <a:gd name="connsiteY3" fmla="*/ 2449195 h 2615882"/>
                <a:gd name="connsiteX4" fmla="*/ 2281237 w 7648597"/>
                <a:gd name="connsiteY4" fmla="*/ 2287270 h 2615882"/>
                <a:gd name="connsiteX5" fmla="*/ 2533651 w 7648597"/>
                <a:gd name="connsiteY5" fmla="*/ 2168208 h 2615882"/>
                <a:gd name="connsiteX6" fmla="*/ 2733676 w 7648597"/>
                <a:gd name="connsiteY6" fmla="*/ 2051526 h 2615882"/>
                <a:gd name="connsiteX7" fmla="*/ 2886075 w 7648597"/>
                <a:gd name="connsiteY7" fmla="*/ 1894363 h 2615882"/>
                <a:gd name="connsiteX8" fmla="*/ 3048000 w 7648597"/>
                <a:gd name="connsiteY8" fmla="*/ 1720532 h 2615882"/>
                <a:gd name="connsiteX9" fmla="*/ 3152776 w 7648597"/>
                <a:gd name="connsiteY9" fmla="*/ 1570513 h 2615882"/>
                <a:gd name="connsiteX10" fmla="*/ 3221831 w 7648597"/>
                <a:gd name="connsiteY10" fmla="*/ 1410970 h 2615882"/>
                <a:gd name="connsiteX11" fmla="*/ 3286125 w 7648597"/>
                <a:gd name="connsiteY11" fmla="*/ 1213327 h 2615882"/>
                <a:gd name="connsiteX12" fmla="*/ 3402807 w 7648597"/>
                <a:gd name="connsiteY12" fmla="*/ 1218090 h 2615882"/>
                <a:gd name="connsiteX13" fmla="*/ 3445670 w 7648597"/>
                <a:gd name="connsiteY13" fmla="*/ 1153795 h 2615882"/>
                <a:gd name="connsiteX14" fmla="*/ 3536158 w 7648597"/>
                <a:gd name="connsiteY14" fmla="*/ 1189513 h 2615882"/>
                <a:gd name="connsiteX15" fmla="*/ 3621881 w 7648597"/>
                <a:gd name="connsiteY15" fmla="*/ 1210945 h 2615882"/>
                <a:gd name="connsiteX16" fmla="*/ 3752851 w 7648597"/>
                <a:gd name="connsiteY16" fmla="*/ 1137126 h 2615882"/>
                <a:gd name="connsiteX17" fmla="*/ 3836193 w 7648597"/>
                <a:gd name="connsiteY17" fmla="*/ 1246664 h 2615882"/>
                <a:gd name="connsiteX18" fmla="*/ 3919537 w 7648597"/>
                <a:gd name="connsiteY18" fmla="*/ 1334770 h 2615882"/>
                <a:gd name="connsiteX19" fmla="*/ 3976689 w 7648597"/>
                <a:gd name="connsiteY19" fmla="*/ 1375251 h 2615882"/>
                <a:gd name="connsiteX20" fmla="*/ 4133852 w 7648597"/>
                <a:gd name="connsiteY20" fmla="*/ 1487169 h 2615882"/>
                <a:gd name="connsiteX21" fmla="*/ 4433888 w 7648597"/>
                <a:gd name="connsiteY21" fmla="*/ 1730058 h 2615882"/>
                <a:gd name="connsiteX22" fmla="*/ 4662487 w 7648597"/>
                <a:gd name="connsiteY22" fmla="*/ 1911032 h 2615882"/>
                <a:gd name="connsiteX23" fmla="*/ 5029200 w 7648597"/>
                <a:gd name="connsiteY23" fmla="*/ 2144395 h 2615882"/>
                <a:gd name="connsiteX24" fmla="*/ 5272088 w 7648597"/>
                <a:gd name="connsiteY24" fmla="*/ 2301557 h 2615882"/>
                <a:gd name="connsiteX25" fmla="*/ 5476875 w 7648597"/>
                <a:gd name="connsiteY25" fmla="*/ 2372995 h 2615882"/>
                <a:gd name="connsiteX26" fmla="*/ 5624513 w 7648597"/>
                <a:gd name="connsiteY26" fmla="*/ 2473007 h 2615882"/>
                <a:gd name="connsiteX27" fmla="*/ 5748338 w 7648597"/>
                <a:gd name="connsiteY27" fmla="*/ 2530157 h 2615882"/>
                <a:gd name="connsiteX28" fmla="*/ 5738813 w 7648597"/>
                <a:gd name="connsiteY28" fmla="*/ 2449195 h 2615882"/>
                <a:gd name="connsiteX29" fmla="*/ 5838825 w 7648597"/>
                <a:gd name="connsiteY29" fmla="*/ 2358707 h 2615882"/>
                <a:gd name="connsiteX30" fmla="*/ 6096000 w 7648597"/>
                <a:gd name="connsiteY30" fmla="*/ 2411095 h 2615882"/>
                <a:gd name="connsiteX31" fmla="*/ 6229350 w 7648597"/>
                <a:gd name="connsiteY31" fmla="*/ 2458720 h 2615882"/>
                <a:gd name="connsiteX32" fmla="*/ 6396038 w 7648597"/>
                <a:gd name="connsiteY32" fmla="*/ 2487295 h 2615882"/>
                <a:gd name="connsiteX33" fmla="*/ 6467475 w 7648597"/>
                <a:gd name="connsiteY33" fmla="*/ 2468245 h 2615882"/>
                <a:gd name="connsiteX34" fmla="*/ 6534150 w 7648597"/>
                <a:gd name="connsiteY34" fmla="*/ 2311082 h 2615882"/>
                <a:gd name="connsiteX35" fmla="*/ 6686550 w 7648597"/>
                <a:gd name="connsiteY35" fmla="*/ 2182495 h 2615882"/>
                <a:gd name="connsiteX36" fmla="*/ 6824663 w 7648597"/>
                <a:gd name="connsiteY36" fmla="*/ 2111057 h 2615882"/>
                <a:gd name="connsiteX37" fmla="*/ 6905625 w 7648597"/>
                <a:gd name="connsiteY37" fmla="*/ 2063432 h 2615882"/>
                <a:gd name="connsiteX38" fmla="*/ 7062788 w 7648597"/>
                <a:gd name="connsiteY38" fmla="*/ 2058670 h 2615882"/>
                <a:gd name="connsiteX39" fmla="*/ 7115175 w 7648597"/>
                <a:gd name="connsiteY39" fmla="*/ 2006282 h 2615882"/>
                <a:gd name="connsiteX40" fmla="*/ 7119938 w 7648597"/>
                <a:gd name="connsiteY40" fmla="*/ 1872932 h 2615882"/>
                <a:gd name="connsiteX41" fmla="*/ 7105650 w 7648597"/>
                <a:gd name="connsiteY41" fmla="*/ 1777682 h 2615882"/>
                <a:gd name="connsiteX42" fmla="*/ 7177088 w 7648597"/>
                <a:gd name="connsiteY42" fmla="*/ 1696720 h 2615882"/>
                <a:gd name="connsiteX43" fmla="*/ 7348538 w 7648597"/>
                <a:gd name="connsiteY43" fmla="*/ 1610995 h 2615882"/>
                <a:gd name="connsiteX44" fmla="*/ 7453313 w 7648597"/>
                <a:gd name="connsiteY44" fmla="*/ 1582420 h 2615882"/>
                <a:gd name="connsiteX45" fmla="*/ 7534275 w 7648597"/>
                <a:gd name="connsiteY45" fmla="*/ 1487170 h 2615882"/>
                <a:gd name="connsiteX46" fmla="*/ 7524750 w 7648597"/>
                <a:gd name="connsiteY46" fmla="*/ 1406207 h 2615882"/>
                <a:gd name="connsiteX47" fmla="*/ 7553326 w 7648597"/>
                <a:gd name="connsiteY47" fmla="*/ 1287145 h 2615882"/>
                <a:gd name="connsiteX48" fmla="*/ 7596188 w 7648597"/>
                <a:gd name="connsiteY48" fmla="*/ 1206182 h 2615882"/>
                <a:gd name="connsiteX49" fmla="*/ 7610475 w 7648597"/>
                <a:gd name="connsiteY49" fmla="*/ 1077595 h 2615882"/>
                <a:gd name="connsiteX50" fmla="*/ 7648576 w 7648597"/>
                <a:gd name="connsiteY50" fmla="*/ 987107 h 2615882"/>
                <a:gd name="connsiteX51" fmla="*/ 7615238 w 7648597"/>
                <a:gd name="connsiteY51" fmla="*/ 901383 h 2615882"/>
                <a:gd name="connsiteX52" fmla="*/ 7572375 w 7648597"/>
                <a:gd name="connsiteY52" fmla="*/ 758507 h 2615882"/>
                <a:gd name="connsiteX53" fmla="*/ 7481888 w 7648597"/>
                <a:gd name="connsiteY53" fmla="*/ 639445 h 2615882"/>
                <a:gd name="connsiteX54" fmla="*/ 7415213 w 7648597"/>
                <a:gd name="connsiteY54" fmla="*/ 539432 h 2615882"/>
                <a:gd name="connsiteX55" fmla="*/ 7386638 w 7648597"/>
                <a:gd name="connsiteY55" fmla="*/ 553720 h 2615882"/>
                <a:gd name="connsiteX56" fmla="*/ 7296150 w 7648597"/>
                <a:gd name="connsiteY56" fmla="*/ 510857 h 2615882"/>
                <a:gd name="connsiteX57" fmla="*/ 7177088 w 7648597"/>
                <a:gd name="connsiteY57" fmla="*/ 463232 h 2615882"/>
                <a:gd name="connsiteX58" fmla="*/ 7010400 w 7648597"/>
                <a:gd name="connsiteY58" fmla="*/ 372745 h 2615882"/>
                <a:gd name="connsiteX59" fmla="*/ 6900863 w 7648597"/>
                <a:gd name="connsiteY59" fmla="*/ 301307 h 2615882"/>
                <a:gd name="connsiteX60" fmla="*/ 6781800 w 7648597"/>
                <a:gd name="connsiteY60" fmla="*/ 220345 h 2615882"/>
                <a:gd name="connsiteX61" fmla="*/ 6681788 w 7648597"/>
                <a:gd name="connsiteY61" fmla="*/ 96520 h 2615882"/>
                <a:gd name="connsiteX62" fmla="*/ 6605588 w 7648597"/>
                <a:gd name="connsiteY62" fmla="*/ 34607 h 2615882"/>
                <a:gd name="connsiteX63" fmla="*/ 6572250 w 7648597"/>
                <a:gd name="connsiteY63" fmla="*/ 1270 h 2615882"/>
                <a:gd name="connsiteX64" fmla="*/ 6477000 w 7648597"/>
                <a:gd name="connsiteY64" fmla="*/ 77470 h 2615882"/>
                <a:gd name="connsiteX65" fmla="*/ 6419850 w 7648597"/>
                <a:gd name="connsiteY65" fmla="*/ 172720 h 2615882"/>
                <a:gd name="connsiteX66" fmla="*/ 6376988 w 7648597"/>
                <a:gd name="connsiteY66" fmla="*/ 172720 h 2615882"/>
                <a:gd name="connsiteX67" fmla="*/ 6315075 w 7648597"/>
                <a:gd name="connsiteY67" fmla="*/ 158432 h 2615882"/>
                <a:gd name="connsiteX68" fmla="*/ 6253163 w 7648597"/>
                <a:gd name="connsiteY68" fmla="*/ 210820 h 2615882"/>
                <a:gd name="connsiteX69" fmla="*/ 6348413 w 7648597"/>
                <a:gd name="connsiteY69" fmla="*/ 348932 h 2615882"/>
                <a:gd name="connsiteX70" fmla="*/ 6534150 w 7648597"/>
                <a:gd name="connsiteY70" fmla="*/ 596582 h 2615882"/>
                <a:gd name="connsiteX71" fmla="*/ 6653213 w 7648597"/>
                <a:gd name="connsiteY71" fmla="*/ 844232 h 2615882"/>
                <a:gd name="connsiteX72" fmla="*/ 6729413 w 7648597"/>
                <a:gd name="connsiteY72" fmla="*/ 953770 h 2615882"/>
                <a:gd name="connsiteX73" fmla="*/ 6738938 w 7648597"/>
                <a:gd name="connsiteY73" fmla="*/ 1063307 h 2615882"/>
                <a:gd name="connsiteX74" fmla="*/ 6734175 w 7648597"/>
                <a:gd name="connsiteY74" fmla="*/ 1144270 h 2615882"/>
                <a:gd name="connsiteX75" fmla="*/ 6677025 w 7648597"/>
                <a:gd name="connsiteY75" fmla="*/ 1191895 h 2615882"/>
                <a:gd name="connsiteX76" fmla="*/ 6605588 w 7648597"/>
                <a:gd name="connsiteY76" fmla="*/ 1244282 h 2615882"/>
                <a:gd name="connsiteX77" fmla="*/ 6648450 w 7648597"/>
                <a:gd name="connsiteY77" fmla="*/ 1358582 h 2615882"/>
                <a:gd name="connsiteX78" fmla="*/ 6619875 w 7648597"/>
                <a:gd name="connsiteY78" fmla="*/ 1396682 h 2615882"/>
                <a:gd name="connsiteX79" fmla="*/ 6562725 w 7648597"/>
                <a:gd name="connsiteY79" fmla="*/ 1434782 h 2615882"/>
                <a:gd name="connsiteX80" fmla="*/ 6543675 w 7648597"/>
                <a:gd name="connsiteY80" fmla="*/ 1530032 h 2615882"/>
                <a:gd name="connsiteX81" fmla="*/ 6381750 w 7648597"/>
                <a:gd name="connsiteY81" fmla="*/ 1525270 h 2615882"/>
                <a:gd name="connsiteX82" fmla="*/ 6286500 w 7648597"/>
                <a:gd name="connsiteY82" fmla="*/ 1563370 h 2615882"/>
                <a:gd name="connsiteX83" fmla="*/ 6238875 w 7648597"/>
                <a:gd name="connsiteY83" fmla="*/ 1620520 h 2615882"/>
                <a:gd name="connsiteX84" fmla="*/ 6224588 w 7648597"/>
                <a:gd name="connsiteY84" fmla="*/ 1701482 h 2615882"/>
                <a:gd name="connsiteX85" fmla="*/ 6176963 w 7648597"/>
                <a:gd name="connsiteY85" fmla="*/ 1725295 h 2615882"/>
                <a:gd name="connsiteX86" fmla="*/ 6143625 w 7648597"/>
                <a:gd name="connsiteY86" fmla="*/ 1777682 h 2615882"/>
                <a:gd name="connsiteX87" fmla="*/ 6100763 w 7648597"/>
                <a:gd name="connsiteY87" fmla="*/ 1830070 h 2615882"/>
                <a:gd name="connsiteX88" fmla="*/ 6000750 w 7648597"/>
                <a:gd name="connsiteY88" fmla="*/ 1844357 h 2615882"/>
                <a:gd name="connsiteX89" fmla="*/ 5915025 w 7648597"/>
                <a:gd name="connsiteY89" fmla="*/ 1844357 h 2615882"/>
                <a:gd name="connsiteX90" fmla="*/ 5605463 w 7648597"/>
                <a:gd name="connsiteY90" fmla="*/ 1753870 h 2615882"/>
                <a:gd name="connsiteX91" fmla="*/ 5353050 w 7648597"/>
                <a:gd name="connsiteY91" fmla="*/ 1639570 h 2615882"/>
                <a:gd name="connsiteX92" fmla="*/ 5086350 w 7648597"/>
                <a:gd name="connsiteY92" fmla="*/ 1472882 h 2615882"/>
                <a:gd name="connsiteX93" fmla="*/ 4891088 w 7648597"/>
                <a:gd name="connsiteY93" fmla="*/ 1310957 h 2615882"/>
                <a:gd name="connsiteX94" fmla="*/ 4595813 w 7648597"/>
                <a:gd name="connsiteY94" fmla="*/ 1091882 h 2615882"/>
                <a:gd name="connsiteX95" fmla="*/ 4376738 w 7648597"/>
                <a:gd name="connsiteY95" fmla="*/ 844232 h 2615882"/>
                <a:gd name="connsiteX96" fmla="*/ 4133850 w 7648597"/>
                <a:gd name="connsiteY96" fmla="*/ 610870 h 2615882"/>
                <a:gd name="connsiteX97" fmla="*/ 3929063 w 7648597"/>
                <a:gd name="connsiteY97" fmla="*/ 448945 h 2615882"/>
                <a:gd name="connsiteX98" fmla="*/ 3852863 w 7648597"/>
                <a:gd name="connsiteY98" fmla="*/ 401320 h 2615882"/>
                <a:gd name="connsiteX99" fmla="*/ 3762375 w 7648597"/>
                <a:gd name="connsiteY99" fmla="*/ 458470 h 2615882"/>
                <a:gd name="connsiteX100" fmla="*/ 3700463 w 7648597"/>
                <a:gd name="connsiteY100" fmla="*/ 551339 h 2615882"/>
                <a:gd name="connsiteX101" fmla="*/ 3640932 w 7648597"/>
                <a:gd name="connsiteY101" fmla="*/ 556101 h 2615882"/>
                <a:gd name="connsiteX102" fmla="*/ 3593973 w 7648597"/>
                <a:gd name="connsiteY102" fmla="*/ 470574 h 2615882"/>
                <a:gd name="connsiteX103" fmla="*/ 3488532 w 7648597"/>
                <a:gd name="connsiteY103" fmla="*/ 508475 h 2615882"/>
                <a:gd name="connsiteX104" fmla="*/ 3424238 w 7648597"/>
                <a:gd name="connsiteY104" fmla="*/ 470377 h 2615882"/>
                <a:gd name="connsiteX105" fmla="*/ 3371850 w 7648597"/>
                <a:gd name="connsiteY105" fmla="*/ 520384 h 2615882"/>
                <a:gd name="connsiteX106" fmla="*/ 3321844 w 7648597"/>
                <a:gd name="connsiteY106" fmla="*/ 534671 h 2615882"/>
                <a:gd name="connsiteX107" fmla="*/ 3257550 w 7648597"/>
                <a:gd name="connsiteY107" fmla="*/ 475139 h 2615882"/>
                <a:gd name="connsiteX108" fmla="*/ 3198019 w 7648597"/>
                <a:gd name="connsiteY108" fmla="*/ 501332 h 2615882"/>
                <a:gd name="connsiteX109" fmla="*/ 3105150 w 7648597"/>
                <a:gd name="connsiteY109" fmla="*/ 470377 h 2615882"/>
                <a:gd name="connsiteX110" fmla="*/ 3038475 w 7648597"/>
                <a:gd name="connsiteY110" fmla="*/ 527526 h 2615882"/>
                <a:gd name="connsiteX111" fmla="*/ 2936748 w 7648597"/>
                <a:gd name="connsiteY111" fmla="*/ 568205 h 2615882"/>
                <a:gd name="connsiteX112" fmla="*/ 2878931 w 7648597"/>
                <a:gd name="connsiteY112" fmla="*/ 615632 h 2615882"/>
                <a:gd name="connsiteX113" fmla="*/ 2833688 w 7648597"/>
                <a:gd name="connsiteY113" fmla="*/ 675163 h 2615882"/>
                <a:gd name="connsiteX114" fmla="*/ 2781299 w 7648597"/>
                <a:gd name="connsiteY114" fmla="*/ 637064 h 2615882"/>
                <a:gd name="connsiteX115" fmla="*/ 2700338 w 7648597"/>
                <a:gd name="connsiteY115" fmla="*/ 729932 h 2615882"/>
                <a:gd name="connsiteX116" fmla="*/ 2626519 w 7648597"/>
                <a:gd name="connsiteY116" fmla="*/ 856138 h 2615882"/>
                <a:gd name="connsiteX117" fmla="*/ 2557463 w 7648597"/>
                <a:gd name="connsiteY117" fmla="*/ 1034732 h 2615882"/>
                <a:gd name="connsiteX118" fmla="*/ 2433638 w 7648597"/>
                <a:gd name="connsiteY118" fmla="*/ 1277620 h 2615882"/>
                <a:gd name="connsiteX119" fmla="*/ 2195513 w 7648597"/>
                <a:gd name="connsiteY119" fmla="*/ 1515745 h 2615882"/>
                <a:gd name="connsiteX120" fmla="*/ 1857375 w 7648597"/>
                <a:gd name="connsiteY120" fmla="*/ 1725295 h 2615882"/>
                <a:gd name="connsiteX121" fmla="*/ 1609725 w 7648597"/>
                <a:gd name="connsiteY121" fmla="*/ 1863407 h 2615882"/>
                <a:gd name="connsiteX122" fmla="*/ 1343025 w 7648597"/>
                <a:gd name="connsiteY122" fmla="*/ 1944370 h 2615882"/>
                <a:gd name="connsiteX123" fmla="*/ 1047750 w 7648597"/>
                <a:gd name="connsiteY123" fmla="*/ 2058670 h 2615882"/>
                <a:gd name="connsiteX124" fmla="*/ 804863 w 7648597"/>
                <a:gd name="connsiteY124" fmla="*/ 2130107 h 2615882"/>
                <a:gd name="connsiteX125" fmla="*/ 581025 w 7648597"/>
                <a:gd name="connsiteY125" fmla="*/ 2153920 h 2615882"/>
                <a:gd name="connsiteX126" fmla="*/ 390525 w 7648597"/>
                <a:gd name="connsiteY126" fmla="*/ 2158682 h 2615882"/>
                <a:gd name="connsiteX127" fmla="*/ 209550 w 7648597"/>
                <a:gd name="connsiteY127" fmla="*/ 2192020 h 2615882"/>
                <a:gd name="connsiteX128" fmla="*/ 76200 w 7648597"/>
                <a:gd name="connsiteY128" fmla="*/ 2272982 h 2615882"/>
                <a:gd name="connsiteX129" fmla="*/ 4763 w 7648597"/>
                <a:gd name="connsiteY129" fmla="*/ 2301557 h 261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7648597" h="2615882">
                  <a:moveTo>
                    <a:pt x="4763" y="2301557"/>
                  </a:moveTo>
                  <a:cubicBezTo>
                    <a:pt x="3175" y="2404745"/>
                    <a:pt x="1588" y="2507932"/>
                    <a:pt x="0" y="2611120"/>
                  </a:cubicBezTo>
                  <a:lnTo>
                    <a:pt x="1533525" y="2615882"/>
                  </a:lnTo>
                  <a:cubicBezTo>
                    <a:pt x="1664494" y="2556350"/>
                    <a:pt x="1823244" y="2503964"/>
                    <a:pt x="1947863" y="2449195"/>
                  </a:cubicBezTo>
                  <a:cubicBezTo>
                    <a:pt x="2072482" y="2394426"/>
                    <a:pt x="2183606" y="2334101"/>
                    <a:pt x="2281237" y="2287270"/>
                  </a:cubicBezTo>
                  <a:cubicBezTo>
                    <a:pt x="2378868" y="2240439"/>
                    <a:pt x="2458245" y="2207499"/>
                    <a:pt x="2533651" y="2168208"/>
                  </a:cubicBezTo>
                  <a:cubicBezTo>
                    <a:pt x="2609057" y="2128917"/>
                    <a:pt x="2674939" y="2097167"/>
                    <a:pt x="2733676" y="2051526"/>
                  </a:cubicBezTo>
                  <a:cubicBezTo>
                    <a:pt x="2792413" y="2005885"/>
                    <a:pt x="2833688" y="1949529"/>
                    <a:pt x="2886075" y="1894363"/>
                  </a:cubicBezTo>
                  <a:cubicBezTo>
                    <a:pt x="2938462" y="1839197"/>
                    <a:pt x="3003550" y="1774507"/>
                    <a:pt x="3048000" y="1720532"/>
                  </a:cubicBezTo>
                  <a:cubicBezTo>
                    <a:pt x="3092450" y="1666557"/>
                    <a:pt x="3123804" y="1622107"/>
                    <a:pt x="3152776" y="1570513"/>
                  </a:cubicBezTo>
                  <a:cubicBezTo>
                    <a:pt x="3181748" y="1518919"/>
                    <a:pt x="3199606" y="1470501"/>
                    <a:pt x="3221831" y="1410970"/>
                  </a:cubicBezTo>
                  <a:cubicBezTo>
                    <a:pt x="3244056" y="1351439"/>
                    <a:pt x="3255962" y="1245474"/>
                    <a:pt x="3286125" y="1213327"/>
                  </a:cubicBezTo>
                  <a:cubicBezTo>
                    <a:pt x="3316288" y="1181180"/>
                    <a:pt x="3376216" y="1228012"/>
                    <a:pt x="3402807" y="1218090"/>
                  </a:cubicBezTo>
                  <a:cubicBezTo>
                    <a:pt x="3429398" y="1208168"/>
                    <a:pt x="3423445" y="1158558"/>
                    <a:pt x="3445670" y="1153795"/>
                  </a:cubicBezTo>
                  <a:cubicBezTo>
                    <a:pt x="3467895" y="1149032"/>
                    <a:pt x="3506790" y="1179988"/>
                    <a:pt x="3536158" y="1189513"/>
                  </a:cubicBezTo>
                  <a:cubicBezTo>
                    <a:pt x="3565526" y="1199038"/>
                    <a:pt x="3585766" y="1219676"/>
                    <a:pt x="3621881" y="1210945"/>
                  </a:cubicBezTo>
                  <a:cubicBezTo>
                    <a:pt x="3657997" y="1202214"/>
                    <a:pt x="3717132" y="1131173"/>
                    <a:pt x="3752851" y="1137126"/>
                  </a:cubicBezTo>
                  <a:cubicBezTo>
                    <a:pt x="3788570" y="1143079"/>
                    <a:pt x="3808412" y="1213723"/>
                    <a:pt x="3836193" y="1246664"/>
                  </a:cubicBezTo>
                  <a:cubicBezTo>
                    <a:pt x="3863974" y="1279605"/>
                    <a:pt x="3896121" y="1313339"/>
                    <a:pt x="3919537" y="1334770"/>
                  </a:cubicBezTo>
                  <a:cubicBezTo>
                    <a:pt x="3942953" y="1356201"/>
                    <a:pt x="3940970" y="1349851"/>
                    <a:pt x="3976689" y="1375251"/>
                  </a:cubicBezTo>
                  <a:cubicBezTo>
                    <a:pt x="4012408" y="1400651"/>
                    <a:pt x="4057652" y="1428035"/>
                    <a:pt x="4133852" y="1487169"/>
                  </a:cubicBezTo>
                  <a:cubicBezTo>
                    <a:pt x="4210052" y="1546303"/>
                    <a:pt x="4345782" y="1659414"/>
                    <a:pt x="4433888" y="1730058"/>
                  </a:cubicBezTo>
                  <a:cubicBezTo>
                    <a:pt x="4521994" y="1800702"/>
                    <a:pt x="4563268" y="1841976"/>
                    <a:pt x="4662487" y="1911032"/>
                  </a:cubicBezTo>
                  <a:cubicBezTo>
                    <a:pt x="4761706" y="1980088"/>
                    <a:pt x="4927600" y="2079307"/>
                    <a:pt x="5029200" y="2144395"/>
                  </a:cubicBezTo>
                  <a:cubicBezTo>
                    <a:pt x="5130800" y="2209483"/>
                    <a:pt x="5197476" y="2263457"/>
                    <a:pt x="5272088" y="2301557"/>
                  </a:cubicBezTo>
                  <a:cubicBezTo>
                    <a:pt x="5346701" y="2339657"/>
                    <a:pt x="5418138" y="2344420"/>
                    <a:pt x="5476875" y="2372995"/>
                  </a:cubicBezTo>
                  <a:cubicBezTo>
                    <a:pt x="5535612" y="2401570"/>
                    <a:pt x="5579269" y="2446813"/>
                    <a:pt x="5624513" y="2473007"/>
                  </a:cubicBezTo>
                  <a:cubicBezTo>
                    <a:pt x="5669757" y="2499201"/>
                    <a:pt x="5729288" y="2534126"/>
                    <a:pt x="5748338" y="2530157"/>
                  </a:cubicBezTo>
                  <a:cubicBezTo>
                    <a:pt x="5767388" y="2526188"/>
                    <a:pt x="5723732" y="2477770"/>
                    <a:pt x="5738813" y="2449195"/>
                  </a:cubicBezTo>
                  <a:cubicBezTo>
                    <a:pt x="5753894" y="2420620"/>
                    <a:pt x="5779294" y="2365057"/>
                    <a:pt x="5838825" y="2358707"/>
                  </a:cubicBezTo>
                  <a:cubicBezTo>
                    <a:pt x="5898356" y="2352357"/>
                    <a:pt x="6030913" y="2394426"/>
                    <a:pt x="6096000" y="2411095"/>
                  </a:cubicBezTo>
                  <a:cubicBezTo>
                    <a:pt x="6161088" y="2427764"/>
                    <a:pt x="6179344" y="2446020"/>
                    <a:pt x="6229350" y="2458720"/>
                  </a:cubicBezTo>
                  <a:cubicBezTo>
                    <a:pt x="6279356" y="2471420"/>
                    <a:pt x="6356351" y="2485708"/>
                    <a:pt x="6396038" y="2487295"/>
                  </a:cubicBezTo>
                  <a:cubicBezTo>
                    <a:pt x="6435725" y="2488882"/>
                    <a:pt x="6444456" y="2497614"/>
                    <a:pt x="6467475" y="2468245"/>
                  </a:cubicBezTo>
                  <a:cubicBezTo>
                    <a:pt x="6490494" y="2438876"/>
                    <a:pt x="6497638" y="2358707"/>
                    <a:pt x="6534150" y="2311082"/>
                  </a:cubicBezTo>
                  <a:cubicBezTo>
                    <a:pt x="6570663" y="2263457"/>
                    <a:pt x="6638131" y="2215832"/>
                    <a:pt x="6686550" y="2182495"/>
                  </a:cubicBezTo>
                  <a:cubicBezTo>
                    <a:pt x="6734969" y="2149158"/>
                    <a:pt x="6788151" y="2130901"/>
                    <a:pt x="6824663" y="2111057"/>
                  </a:cubicBezTo>
                  <a:cubicBezTo>
                    <a:pt x="6861176" y="2091213"/>
                    <a:pt x="6865937" y="2072163"/>
                    <a:pt x="6905625" y="2063432"/>
                  </a:cubicBezTo>
                  <a:cubicBezTo>
                    <a:pt x="6945313" y="2054701"/>
                    <a:pt x="7027863" y="2068195"/>
                    <a:pt x="7062788" y="2058670"/>
                  </a:cubicBezTo>
                  <a:cubicBezTo>
                    <a:pt x="7097713" y="2049145"/>
                    <a:pt x="7105650" y="2037238"/>
                    <a:pt x="7115175" y="2006282"/>
                  </a:cubicBezTo>
                  <a:cubicBezTo>
                    <a:pt x="7124700" y="1975326"/>
                    <a:pt x="7121526" y="1911032"/>
                    <a:pt x="7119938" y="1872932"/>
                  </a:cubicBezTo>
                  <a:cubicBezTo>
                    <a:pt x="7118350" y="1834832"/>
                    <a:pt x="7096125" y="1807051"/>
                    <a:pt x="7105650" y="1777682"/>
                  </a:cubicBezTo>
                  <a:cubicBezTo>
                    <a:pt x="7115175" y="1748313"/>
                    <a:pt x="7136607" y="1724501"/>
                    <a:pt x="7177088" y="1696720"/>
                  </a:cubicBezTo>
                  <a:cubicBezTo>
                    <a:pt x="7217569" y="1668939"/>
                    <a:pt x="7302501" y="1630045"/>
                    <a:pt x="7348538" y="1610995"/>
                  </a:cubicBezTo>
                  <a:cubicBezTo>
                    <a:pt x="7394575" y="1591945"/>
                    <a:pt x="7422357" y="1603057"/>
                    <a:pt x="7453313" y="1582420"/>
                  </a:cubicBezTo>
                  <a:cubicBezTo>
                    <a:pt x="7484269" y="1561783"/>
                    <a:pt x="7522369" y="1516539"/>
                    <a:pt x="7534275" y="1487170"/>
                  </a:cubicBezTo>
                  <a:cubicBezTo>
                    <a:pt x="7546181" y="1457801"/>
                    <a:pt x="7514431" y="1430019"/>
                    <a:pt x="7524750" y="1406207"/>
                  </a:cubicBezTo>
                  <a:cubicBezTo>
                    <a:pt x="7535069" y="1382395"/>
                    <a:pt x="7541420" y="1320482"/>
                    <a:pt x="7553326" y="1287145"/>
                  </a:cubicBezTo>
                  <a:cubicBezTo>
                    <a:pt x="7565232" y="1253808"/>
                    <a:pt x="7586663" y="1241107"/>
                    <a:pt x="7596188" y="1206182"/>
                  </a:cubicBezTo>
                  <a:cubicBezTo>
                    <a:pt x="7605713" y="1171257"/>
                    <a:pt x="7601744" y="1114108"/>
                    <a:pt x="7610475" y="1077595"/>
                  </a:cubicBezTo>
                  <a:cubicBezTo>
                    <a:pt x="7619206" y="1041083"/>
                    <a:pt x="7647782" y="1016476"/>
                    <a:pt x="7648576" y="987107"/>
                  </a:cubicBezTo>
                  <a:cubicBezTo>
                    <a:pt x="7649370" y="957738"/>
                    <a:pt x="7627938" y="939483"/>
                    <a:pt x="7615238" y="901383"/>
                  </a:cubicBezTo>
                  <a:cubicBezTo>
                    <a:pt x="7602538" y="863283"/>
                    <a:pt x="7594600" y="802163"/>
                    <a:pt x="7572375" y="758507"/>
                  </a:cubicBezTo>
                  <a:cubicBezTo>
                    <a:pt x="7550150" y="714851"/>
                    <a:pt x="7508082" y="675958"/>
                    <a:pt x="7481888" y="639445"/>
                  </a:cubicBezTo>
                  <a:cubicBezTo>
                    <a:pt x="7455694" y="602933"/>
                    <a:pt x="7431088" y="553720"/>
                    <a:pt x="7415213" y="539432"/>
                  </a:cubicBezTo>
                  <a:cubicBezTo>
                    <a:pt x="7399338" y="525145"/>
                    <a:pt x="7406482" y="558482"/>
                    <a:pt x="7386638" y="553720"/>
                  </a:cubicBezTo>
                  <a:cubicBezTo>
                    <a:pt x="7366794" y="548958"/>
                    <a:pt x="7331075" y="525938"/>
                    <a:pt x="7296150" y="510857"/>
                  </a:cubicBezTo>
                  <a:cubicBezTo>
                    <a:pt x="7261225" y="495776"/>
                    <a:pt x="7224713" y="486251"/>
                    <a:pt x="7177088" y="463232"/>
                  </a:cubicBezTo>
                  <a:cubicBezTo>
                    <a:pt x="7129463" y="440213"/>
                    <a:pt x="7056438" y="399733"/>
                    <a:pt x="7010400" y="372745"/>
                  </a:cubicBezTo>
                  <a:cubicBezTo>
                    <a:pt x="6964362" y="345757"/>
                    <a:pt x="6938963" y="326707"/>
                    <a:pt x="6900863" y="301307"/>
                  </a:cubicBezTo>
                  <a:cubicBezTo>
                    <a:pt x="6862763" y="275907"/>
                    <a:pt x="6818312" y="254476"/>
                    <a:pt x="6781800" y="220345"/>
                  </a:cubicBezTo>
                  <a:cubicBezTo>
                    <a:pt x="6745288" y="186214"/>
                    <a:pt x="6711157" y="127476"/>
                    <a:pt x="6681788" y="96520"/>
                  </a:cubicBezTo>
                  <a:cubicBezTo>
                    <a:pt x="6652419" y="65564"/>
                    <a:pt x="6623844" y="50482"/>
                    <a:pt x="6605588" y="34607"/>
                  </a:cubicBezTo>
                  <a:cubicBezTo>
                    <a:pt x="6587332" y="18732"/>
                    <a:pt x="6593681" y="-5874"/>
                    <a:pt x="6572250" y="1270"/>
                  </a:cubicBezTo>
                  <a:cubicBezTo>
                    <a:pt x="6550819" y="8414"/>
                    <a:pt x="6502400" y="48895"/>
                    <a:pt x="6477000" y="77470"/>
                  </a:cubicBezTo>
                  <a:cubicBezTo>
                    <a:pt x="6451600" y="106045"/>
                    <a:pt x="6436519" y="156845"/>
                    <a:pt x="6419850" y="172720"/>
                  </a:cubicBezTo>
                  <a:cubicBezTo>
                    <a:pt x="6403181" y="188595"/>
                    <a:pt x="6394450" y="175101"/>
                    <a:pt x="6376988" y="172720"/>
                  </a:cubicBezTo>
                  <a:cubicBezTo>
                    <a:pt x="6359526" y="170339"/>
                    <a:pt x="6335712" y="152082"/>
                    <a:pt x="6315075" y="158432"/>
                  </a:cubicBezTo>
                  <a:cubicBezTo>
                    <a:pt x="6294438" y="164782"/>
                    <a:pt x="6247607" y="179070"/>
                    <a:pt x="6253163" y="210820"/>
                  </a:cubicBezTo>
                  <a:cubicBezTo>
                    <a:pt x="6258719" y="242570"/>
                    <a:pt x="6301582" y="284638"/>
                    <a:pt x="6348413" y="348932"/>
                  </a:cubicBezTo>
                  <a:cubicBezTo>
                    <a:pt x="6395244" y="413226"/>
                    <a:pt x="6483350" y="514032"/>
                    <a:pt x="6534150" y="596582"/>
                  </a:cubicBezTo>
                  <a:cubicBezTo>
                    <a:pt x="6584950" y="679132"/>
                    <a:pt x="6620669" y="784701"/>
                    <a:pt x="6653213" y="844232"/>
                  </a:cubicBezTo>
                  <a:cubicBezTo>
                    <a:pt x="6685757" y="903763"/>
                    <a:pt x="6715126" y="917258"/>
                    <a:pt x="6729413" y="953770"/>
                  </a:cubicBezTo>
                  <a:cubicBezTo>
                    <a:pt x="6743700" y="990282"/>
                    <a:pt x="6738144" y="1031557"/>
                    <a:pt x="6738938" y="1063307"/>
                  </a:cubicBezTo>
                  <a:cubicBezTo>
                    <a:pt x="6739732" y="1095057"/>
                    <a:pt x="6744494" y="1122839"/>
                    <a:pt x="6734175" y="1144270"/>
                  </a:cubicBezTo>
                  <a:cubicBezTo>
                    <a:pt x="6723856" y="1165701"/>
                    <a:pt x="6698456" y="1175226"/>
                    <a:pt x="6677025" y="1191895"/>
                  </a:cubicBezTo>
                  <a:cubicBezTo>
                    <a:pt x="6655594" y="1208564"/>
                    <a:pt x="6610351" y="1216501"/>
                    <a:pt x="6605588" y="1244282"/>
                  </a:cubicBezTo>
                  <a:cubicBezTo>
                    <a:pt x="6600826" y="1272063"/>
                    <a:pt x="6646069" y="1333182"/>
                    <a:pt x="6648450" y="1358582"/>
                  </a:cubicBezTo>
                  <a:cubicBezTo>
                    <a:pt x="6650831" y="1383982"/>
                    <a:pt x="6634163" y="1383982"/>
                    <a:pt x="6619875" y="1396682"/>
                  </a:cubicBezTo>
                  <a:cubicBezTo>
                    <a:pt x="6605588" y="1409382"/>
                    <a:pt x="6575425" y="1412557"/>
                    <a:pt x="6562725" y="1434782"/>
                  </a:cubicBezTo>
                  <a:cubicBezTo>
                    <a:pt x="6550025" y="1457007"/>
                    <a:pt x="6573837" y="1514951"/>
                    <a:pt x="6543675" y="1530032"/>
                  </a:cubicBezTo>
                  <a:cubicBezTo>
                    <a:pt x="6513513" y="1545113"/>
                    <a:pt x="6424613" y="1519714"/>
                    <a:pt x="6381750" y="1525270"/>
                  </a:cubicBezTo>
                  <a:cubicBezTo>
                    <a:pt x="6338888" y="1530826"/>
                    <a:pt x="6310313" y="1547495"/>
                    <a:pt x="6286500" y="1563370"/>
                  </a:cubicBezTo>
                  <a:cubicBezTo>
                    <a:pt x="6262688" y="1579245"/>
                    <a:pt x="6249194" y="1597501"/>
                    <a:pt x="6238875" y="1620520"/>
                  </a:cubicBezTo>
                  <a:cubicBezTo>
                    <a:pt x="6228556" y="1643539"/>
                    <a:pt x="6234907" y="1684020"/>
                    <a:pt x="6224588" y="1701482"/>
                  </a:cubicBezTo>
                  <a:cubicBezTo>
                    <a:pt x="6214269" y="1718944"/>
                    <a:pt x="6190457" y="1712595"/>
                    <a:pt x="6176963" y="1725295"/>
                  </a:cubicBezTo>
                  <a:cubicBezTo>
                    <a:pt x="6163469" y="1737995"/>
                    <a:pt x="6156325" y="1760220"/>
                    <a:pt x="6143625" y="1777682"/>
                  </a:cubicBezTo>
                  <a:cubicBezTo>
                    <a:pt x="6130925" y="1795145"/>
                    <a:pt x="6124576" y="1818958"/>
                    <a:pt x="6100763" y="1830070"/>
                  </a:cubicBezTo>
                  <a:cubicBezTo>
                    <a:pt x="6076951" y="1841183"/>
                    <a:pt x="6031706" y="1841976"/>
                    <a:pt x="6000750" y="1844357"/>
                  </a:cubicBezTo>
                  <a:cubicBezTo>
                    <a:pt x="5969794" y="1846738"/>
                    <a:pt x="5980906" y="1859438"/>
                    <a:pt x="5915025" y="1844357"/>
                  </a:cubicBezTo>
                  <a:cubicBezTo>
                    <a:pt x="5849144" y="1829276"/>
                    <a:pt x="5699125" y="1788001"/>
                    <a:pt x="5605463" y="1753870"/>
                  </a:cubicBezTo>
                  <a:cubicBezTo>
                    <a:pt x="5511801" y="1719739"/>
                    <a:pt x="5439569" y="1686401"/>
                    <a:pt x="5353050" y="1639570"/>
                  </a:cubicBezTo>
                  <a:cubicBezTo>
                    <a:pt x="5266531" y="1592739"/>
                    <a:pt x="5163344" y="1527651"/>
                    <a:pt x="5086350" y="1472882"/>
                  </a:cubicBezTo>
                  <a:cubicBezTo>
                    <a:pt x="5009356" y="1418113"/>
                    <a:pt x="4972844" y="1374457"/>
                    <a:pt x="4891088" y="1310957"/>
                  </a:cubicBezTo>
                  <a:cubicBezTo>
                    <a:pt x="4809332" y="1247457"/>
                    <a:pt x="4681538" y="1169669"/>
                    <a:pt x="4595813" y="1091882"/>
                  </a:cubicBezTo>
                  <a:cubicBezTo>
                    <a:pt x="4510088" y="1014095"/>
                    <a:pt x="4453732" y="924401"/>
                    <a:pt x="4376738" y="844232"/>
                  </a:cubicBezTo>
                  <a:cubicBezTo>
                    <a:pt x="4299744" y="764063"/>
                    <a:pt x="4208462" y="676751"/>
                    <a:pt x="4133850" y="610870"/>
                  </a:cubicBezTo>
                  <a:cubicBezTo>
                    <a:pt x="4059238" y="544989"/>
                    <a:pt x="3975894" y="483870"/>
                    <a:pt x="3929063" y="448945"/>
                  </a:cubicBezTo>
                  <a:cubicBezTo>
                    <a:pt x="3882232" y="414020"/>
                    <a:pt x="3880644" y="399733"/>
                    <a:pt x="3852863" y="401320"/>
                  </a:cubicBezTo>
                  <a:cubicBezTo>
                    <a:pt x="3825082" y="402907"/>
                    <a:pt x="3787775" y="433467"/>
                    <a:pt x="3762375" y="458470"/>
                  </a:cubicBezTo>
                  <a:cubicBezTo>
                    <a:pt x="3736975" y="483473"/>
                    <a:pt x="3720703" y="535067"/>
                    <a:pt x="3700463" y="551339"/>
                  </a:cubicBezTo>
                  <a:cubicBezTo>
                    <a:pt x="3680223" y="567611"/>
                    <a:pt x="3658680" y="569562"/>
                    <a:pt x="3640932" y="556101"/>
                  </a:cubicBezTo>
                  <a:cubicBezTo>
                    <a:pt x="3623184" y="542640"/>
                    <a:pt x="3619373" y="478512"/>
                    <a:pt x="3593973" y="470574"/>
                  </a:cubicBezTo>
                  <a:cubicBezTo>
                    <a:pt x="3568573" y="462636"/>
                    <a:pt x="3516821" y="508508"/>
                    <a:pt x="3488532" y="508475"/>
                  </a:cubicBezTo>
                  <a:cubicBezTo>
                    <a:pt x="3460243" y="508442"/>
                    <a:pt x="3443685" y="468392"/>
                    <a:pt x="3424238" y="470377"/>
                  </a:cubicBezTo>
                  <a:cubicBezTo>
                    <a:pt x="3404791" y="472362"/>
                    <a:pt x="3388915" y="509668"/>
                    <a:pt x="3371850" y="520384"/>
                  </a:cubicBezTo>
                  <a:cubicBezTo>
                    <a:pt x="3354785" y="531100"/>
                    <a:pt x="3340894" y="542212"/>
                    <a:pt x="3321844" y="534671"/>
                  </a:cubicBezTo>
                  <a:cubicBezTo>
                    <a:pt x="3302794" y="527130"/>
                    <a:pt x="3278187" y="480695"/>
                    <a:pt x="3257550" y="475139"/>
                  </a:cubicBezTo>
                  <a:cubicBezTo>
                    <a:pt x="3236913" y="469583"/>
                    <a:pt x="3223419" y="502126"/>
                    <a:pt x="3198019" y="501332"/>
                  </a:cubicBezTo>
                  <a:cubicBezTo>
                    <a:pt x="3172619" y="500538"/>
                    <a:pt x="3131741" y="466011"/>
                    <a:pt x="3105150" y="470377"/>
                  </a:cubicBezTo>
                  <a:cubicBezTo>
                    <a:pt x="3078559" y="474743"/>
                    <a:pt x="3066542" y="511221"/>
                    <a:pt x="3038475" y="527526"/>
                  </a:cubicBezTo>
                  <a:cubicBezTo>
                    <a:pt x="3010408" y="543831"/>
                    <a:pt x="2962942" y="554711"/>
                    <a:pt x="2936748" y="568205"/>
                  </a:cubicBezTo>
                  <a:cubicBezTo>
                    <a:pt x="2910554" y="581699"/>
                    <a:pt x="2896108" y="597806"/>
                    <a:pt x="2878931" y="615632"/>
                  </a:cubicBezTo>
                  <a:cubicBezTo>
                    <a:pt x="2861754" y="633458"/>
                    <a:pt x="2849960" y="671591"/>
                    <a:pt x="2833688" y="675163"/>
                  </a:cubicBezTo>
                  <a:cubicBezTo>
                    <a:pt x="2817416" y="678735"/>
                    <a:pt x="2803524" y="627936"/>
                    <a:pt x="2781299" y="637064"/>
                  </a:cubicBezTo>
                  <a:cubicBezTo>
                    <a:pt x="2759074" y="646192"/>
                    <a:pt x="2726135" y="693420"/>
                    <a:pt x="2700338" y="729932"/>
                  </a:cubicBezTo>
                  <a:cubicBezTo>
                    <a:pt x="2674541" y="766444"/>
                    <a:pt x="2650331" y="805338"/>
                    <a:pt x="2626519" y="856138"/>
                  </a:cubicBezTo>
                  <a:cubicBezTo>
                    <a:pt x="2602707" y="906938"/>
                    <a:pt x="2589610" y="964485"/>
                    <a:pt x="2557463" y="1034732"/>
                  </a:cubicBezTo>
                  <a:cubicBezTo>
                    <a:pt x="2525316" y="1104979"/>
                    <a:pt x="2493963" y="1197451"/>
                    <a:pt x="2433638" y="1277620"/>
                  </a:cubicBezTo>
                  <a:cubicBezTo>
                    <a:pt x="2373313" y="1357789"/>
                    <a:pt x="2291557" y="1441133"/>
                    <a:pt x="2195513" y="1515745"/>
                  </a:cubicBezTo>
                  <a:cubicBezTo>
                    <a:pt x="2099469" y="1590357"/>
                    <a:pt x="1955006" y="1667351"/>
                    <a:pt x="1857375" y="1725295"/>
                  </a:cubicBezTo>
                  <a:cubicBezTo>
                    <a:pt x="1759744" y="1783239"/>
                    <a:pt x="1695450" y="1826895"/>
                    <a:pt x="1609725" y="1863407"/>
                  </a:cubicBezTo>
                  <a:cubicBezTo>
                    <a:pt x="1524000" y="1899919"/>
                    <a:pt x="1436688" y="1911826"/>
                    <a:pt x="1343025" y="1944370"/>
                  </a:cubicBezTo>
                  <a:cubicBezTo>
                    <a:pt x="1249363" y="1976914"/>
                    <a:pt x="1137444" y="2027714"/>
                    <a:pt x="1047750" y="2058670"/>
                  </a:cubicBezTo>
                  <a:cubicBezTo>
                    <a:pt x="958056" y="2089626"/>
                    <a:pt x="882650" y="2114232"/>
                    <a:pt x="804863" y="2130107"/>
                  </a:cubicBezTo>
                  <a:cubicBezTo>
                    <a:pt x="727076" y="2145982"/>
                    <a:pt x="650081" y="2149158"/>
                    <a:pt x="581025" y="2153920"/>
                  </a:cubicBezTo>
                  <a:cubicBezTo>
                    <a:pt x="511969" y="2158682"/>
                    <a:pt x="452438" y="2152332"/>
                    <a:pt x="390525" y="2158682"/>
                  </a:cubicBezTo>
                  <a:cubicBezTo>
                    <a:pt x="328613" y="2165032"/>
                    <a:pt x="261938" y="2172970"/>
                    <a:pt x="209550" y="2192020"/>
                  </a:cubicBezTo>
                  <a:cubicBezTo>
                    <a:pt x="157163" y="2211070"/>
                    <a:pt x="110331" y="2254726"/>
                    <a:pt x="76200" y="2272982"/>
                  </a:cubicBezTo>
                  <a:lnTo>
                    <a:pt x="4763" y="2301557"/>
                  </a:lnTo>
                  <a:close/>
                </a:path>
              </a:pathLst>
            </a:custGeom>
            <a:solidFill>
              <a:srgbClr val="76CDE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Z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 rot="19920000">
              <a:off x="1786469" y="3820513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Db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9980000">
              <a:off x="1916393" y="3879389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Ss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 rot="19560000">
              <a:off x="2449026" y="400104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Os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 rot="19680000">
              <a:off x="2198705" y="3832935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Oc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 rot="19560000">
              <a:off x="2040344" y="3873923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Sg</a:t>
              </a: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1762685" y="1774950"/>
              <a:ext cx="833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Gamka River</a:t>
              </a:r>
            </a:p>
          </p:txBody>
        </p:sp>
        <p:cxnSp>
          <p:nvCxnSpPr>
            <p:cNvPr id="244" name="Straight Connector 243"/>
            <p:cNvCxnSpPr/>
            <p:nvPr/>
          </p:nvCxnSpPr>
          <p:spPr>
            <a:xfrm>
              <a:off x="2163021" y="2200014"/>
              <a:ext cx="2255" cy="890779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TextBox 247"/>
            <p:cNvSpPr txBox="1"/>
            <p:nvPr/>
          </p:nvSpPr>
          <p:spPr>
            <a:xfrm>
              <a:off x="2010530" y="4860922"/>
              <a:ext cx="4320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3728648" y="4860922"/>
              <a:ext cx="4320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860000">
              <a:off x="4311145" y="2605247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Oc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4164995" y="2429126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Sg</a:t>
              </a:r>
            </a:p>
          </p:txBody>
        </p:sp>
        <p:cxnSp>
          <p:nvCxnSpPr>
            <p:cNvPr id="242" name="Straight Connector 241"/>
            <p:cNvCxnSpPr/>
            <p:nvPr/>
          </p:nvCxnSpPr>
          <p:spPr>
            <a:xfrm>
              <a:off x="4449969" y="2207643"/>
              <a:ext cx="2729" cy="213245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extBox 184"/>
            <p:cNvSpPr txBox="1"/>
            <p:nvPr/>
          </p:nvSpPr>
          <p:spPr>
            <a:xfrm>
              <a:off x="3993051" y="3140968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Os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3827210" y="2427572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Ss</a:t>
              </a: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3995940" y="3598310"/>
              <a:ext cx="4824536" cy="910230"/>
              <a:chOff x="3995940" y="3598310"/>
              <a:chExt cx="4824536" cy="910230"/>
            </a:xfrm>
          </p:grpSpPr>
          <p:sp>
            <p:nvSpPr>
              <p:cNvPr id="180" name="TextBox 179"/>
              <p:cNvSpPr txBox="1"/>
              <p:nvPr/>
            </p:nvSpPr>
            <p:spPr>
              <a:xfrm>
                <a:off x="3995940" y="4293096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sp>
            <p:nvSpPr>
              <p:cNvPr id="182" name="TextBox 181"/>
              <p:cNvSpPr txBox="1"/>
              <p:nvPr/>
            </p:nvSpPr>
            <p:spPr>
              <a:xfrm rot="2040000">
                <a:off x="5352574" y="3943038"/>
                <a:ext cx="35910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 rot="1860000">
                <a:off x="5582575" y="359831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8172404" y="4077652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</p:grpSp>
        <p:sp>
          <p:nvSpPr>
            <p:cNvPr id="194" name="TextBox 193"/>
            <p:cNvSpPr txBox="1"/>
            <p:nvPr/>
          </p:nvSpPr>
          <p:spPr>
            <a:xfrm>
              <a:off x="7374537" y="2924944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Os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676460" y="2195572"/>
              <a:ext cx="47029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2940000">
              <a:off x="6567501" y="2568080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Sg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3180000">
              <a:off x="6483593" y="2621162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Ss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 rot="3360000">
              <a:off x="6793831" y="2748122"/>
              <a:ext cx="36581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Oc</a:t>
              </a: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475786" y="2614689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475786" y="2980535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475786" y="3353036"/>
              <a:ext cx="8575221" cy="1438"/>
            </a:xfrm>
            <a:prstGeom prst="line">
              <a:avLst/>
            </a:prstGeom>
            <a:ln w="6350">
              <a:solidFill>
                <a:srgbClr val="00B0F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475786" y="3719814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475786" y="4090499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475786" y="4465236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475786" y="4831082"/>
              <a:ext cx="8554596" cy="1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49809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Title 1"/>
          <p:cNvSpPr>
            <a:spLocks noGrp="1"/>
          </p:cNvSpPr>
          <p:nvPr>
            <p:ph type="title"/>
          </p:nvPr>
        </p:nvSpPr>
        <p:spPr>
          <a:xfrm>
            <a:off x="0" y="13806"/>
            <a:ext cx="9144000" cy="894914"/>
          </a:xfrm>
        </p:spPr>
        <p:txBody>
          <a:bodyPr>
            <a:normAutofit/>
          </a:bodyPr>
          <a:lstStyle/>
          <a:p>
            <a:r>
              <a:rPr lang="en-ZA" dirty="0"/>
              <a:t>Stratigraphic Divisions and Age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088D331-8DA1-404D-A894-30FB71DFAB12}"/>
              </a:ext>
            </a:extLst>
          </p:cNvPr>
          <p:cNvGrpSpPr/>
          <p:nvPr/>
        </p:nvGrpSpPr>
        <p:grpSpPr>
          <a:xfrm>
            <a:off x="35496" y="1770980"/>
            <a:ext cx="9258214" cy="4610348"/>
            <a:chOff x="35496" y="1770980"/>
            <a:chExt cx="9258214" cy="4610348"/>
          </a:xfrm>
        </p:grpSpPr>
        <p:grpSp>
          <p:nvGrpSpPr>
            <p:cNvPr id="4" name="Group 3"/>
            <p:cNvGrpSpPr/>
            <p:nvPr/>
          </p:nvGrpSpPr>
          <p:grpSpPr>
            <a:xfrm>
              <a:off x="883116" y="5576866"/>
              <a:ext cx="7098834" cy="804462"/>
              <a:chOff x="883116" y="5576866"/>
              <a:chExt cx="7098834" cy="804462"/>
            </a:xfrm>
          </p:grpSpPr>
          <p:pic>
            <p:nvPicPr>
              <p:cNvPr id="7170" name="Picture 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62050" y="5576866"/>
                <a:ext cx="6819900" cy="390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9" name="TextBox 38"/>
              <p:cNvSpPr txBox="1"/>
              <p:nvPr/>
            </p:nvSpPr>
            <p:spPr>
              <a:xfrm>
                <a:off x="6330610" y="5981218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495 Ma</a:t>
                </a: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4970696" y="5981218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440 Ma</a:t>
                </a: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3602544" y="5981218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416 Ma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883116" y="5981218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298 Ma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50868" y="5981218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358 Ma</a:t>
                </a:r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35496" y="1770980"/>
              <a:ext cx="9258214" cy="3551607"/>
              <a:chOff x="35496" y="1770980"/>
              <a:chExt cx="9258214" cy="3551607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475786" y="2204864"/>
                <a:ext cx="8568952" cy="2664296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480347" y="3014464"/>
                <a:ext cx="233362" cy="114300"/>
              </a:xfrm>
              <a:custGeom>
                <a:avLst/>
                <a:gdLst>
                  <a:gd name="connsiteX0" fmla="*/ 2381 w 233362"/>
                  <a:gd name="connsiteY0" fmla="*/ 114300 h 114300"/>
                  <a:gd name="connsiteX1" fmla="*/ 0 w 233362"/>
                  <a:gd name="connsiteY1" fmla="*/ 11906 h 114300"/>
                  <a:gd name="connsiteX2" fmla="*/ 233362 w 233362"/>
                  <a:gd name="connsiteY2" fmla="*/ 0 h 114300"/>
                  <a:gd name="connsiteX3" fmla="*/ 216694 w 233362"/>
                  <a:gd name="connsiteY3" fmla="*/ 78581 h 114300"/>
                  <a:gd name="connsiteX4" fmla="*/ 2381 w 2333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362" h="114300">
                    <a:moveTo>
                      <a:pt x="2381" y="114300"/>
                    </a:moveTo>
                    <a:cubicBezTo>
                      <a:pt x="1587" y="80169"/>
                      <a:pt x="794" y="46037"/>
                      <a:pt x="0" y="11906"/>
                    </a:cubicBezTo>
                    <a:lnTo>
                      <a:pt x="233362" y="0"/>
                    </a:lnTo>
                    <a:lnTo>
                      <a:pt x="216694" y="78581"/>
                    </a:lnTo>
                    <a:lnTo>
                      <a:pt x="2381" y="114300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477966" y="3009702"/>
                <a:ext cx="604837" cy="176212"/>
              </a:xfrm>
              <a:custGeom>
                <a:avLst/>
                <a:gdLst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23825 w 604837"/>
                  <a:gd name="connsiteY2" fmla="*/ 42862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76212 h 176212"/>
                  <a:gd name="connsiteX1" fmla="*/ 0 w 604837"/>
                  <a:gd name="connsiteY1" fmla="*/ 76200 h 176212"/>
                  <a:gd name="connsiteX2" fmla="*/ 123825 w 604837"/>
                  <a:gd name="connsiteY2" fmla="*/ 35718 h 176212"/>
                  <a:gd name="connsiteX3" fmla="*/ 204787 w 604837"/>
                  <a:gd name="connsiteY3" fmla="*/ 2381 h 176212"/>
                  <a:gd name="connsiteX4" fmla="*/ 240506 w 604837"/>
                  <a:gd name="connsiteY4" fmla="*/ 2381 h 176212"/>
                  <a:gd name="connsiteX5" fmla="*/ 338137 w 604837"/>
                  <a:gd name="connsiteY5" fmla="*/ 2381 h 176212"/>
                  <a:gd name="connsiteX6" fmla="*/ 371475 w 604837"/>
                  <a:gd name="connsiteY6" fmla="*/ 45243 h 176212"/>
                  <a:gd name="connsiteX7" fmla="*/ 411956 w 604837"/>
                  <a:gd name="connsiteY7" fmla="*/ 45243 h 176212"/>
                  <a:gd name="connsiteX8" fmla="*/ 466725 w 604837"/>
                  <a:gd name="connsiteY8" fmla="*/ 14287 h 176212"/>
                  <a:gd name="connsiteX9" fmla="*/ 521493 w 604837"/>
                  <a:gd name="connsiteY9" fmla="*/ 9525 h 176212"/>
                  <a:gd name="connsiteX10" fmla="*/ 604837 w 604837"/>
                  <a:gd name="connsiteY10" fmla="*/ 0 h 176212"/>
                  <a:gd name="connsiteX11" fmla="*/ 497681 w 604837"/>
                  <a:gd name="connsiteY11" fmla="*/ 130968 h 176212"/>
                  <a:gd name="connsiteX12" fmla="*/ 254793 w 604837"/>
                  <a:gd name="connsiteY12" fmla="*/ 150018 h 176212"/>
                  <a:gd name="connsiteX13" fmla="*/ 0 w 604837"/>
                  <a:gd name="connsiteY13" fmla="*/ 176212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4837" h="176212">
                    <a:moveTo>
                      <a:pt x="0" y="176212"/>
                    </a:moveTo>
                    <a:lnTo>
                      <a:pt x="0" y="76200"/>
                    </a:lnTo>
                    <a:lnTo>
                      <a:pt x="123825" y="35718"/>
                    </a:lnTo>
                    <a:lnTo>
                      <a:pt x="204787" y="2381"/>
                    </a:lnTo>
                    <a:lnTo>
                      <a:pt x="240506" y="2381"/>
                    </a:lnTo>
                    <a:lnTo>
                      <a:pt x="338137" y="2381"/>
                    </a:lnTo>
                    <a:cubicBezTo>
                      <a:pt x="359965" y="11112"/>
                      <a:pt x="359172" y="38099"/>
                      <a:pt x="371475" y="45243"/>
                    </a:cubicBezTo>
                    <a:cubicBezTo>
                      <a:pt x="383778" y="52387"/>
                      <a:pt x="393700" y="55562"/>
                      <a:pt x="411956" y="45243"/>
                    </a:cubicBezTo>
                    <a:lnTo>
                      <a:pt x="466725" y="14287"/>
                    </a:lnTo>
                    <a:lnTo>
                      <a:pt x="521493" y="9525"/>
                    </a:lnTo>
                    <a:lnTo>
                      <a:pt x="604837" y="0"/>
                    </a:lnTo>
                    <a:lnTo>
                      <a:pt x="497681" y="130968"/>
                    </a:lnTo>
                    <a:lnTo>
                      <a:pt x="254793" y="150018"/>
                    </a:lnTo>
                    <a:lnTo>
                      <a:pt x="0" y="176212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475584" y="2999292"/>
                <a:ext cx="1062038" cy="319972"/>
              </a:xfrm>
              <a:custGeom>
                <a:avLst/>
                <a:gdLst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9588 w 1062038"/>
                  <a:gd name="connsiteY6" fmla="*/ 81848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2038" h="319972">
                    <a:moveTo>
                      <a:pt x="0" y="253297"/>
                    </a:moveTo>
                    <a:lnTo>
                      <a:pt x="7144" y="169953"/>
                    </a:lnTo>
                    <a:cubicBezTo>
                      <a:pt x="31750" y="140187"/>
                      <a:pt x="127794" y="103675"/>
                      <a:pt x="166688" y="88991"/>
                    </a:cubicBezTo>
                    <a:cubicBezTo>
                      <a:pt x="205582" y="74307"/>
                      <a:pt x="215901" y="79466"/>
                      <a:pt x="240507" y="81847"/>
                    </a:cubicBezTo>
                    <a:cubicBezTo>
                      <a:pt x="265113" y="84228"/>
                      <a:pt x="284560" y="94150"/>
                      <a:pt x="314325" y="103278"/>
                    </a:cubicBezTo>
                    <a:cubicBezTo>
                      <a:pt x="344091" y="112406"/>
                      <a:pt x="386556" y="140188"/>
                      <a:pt x="419100" y="136616"/>
                    </a:cubicBezTo>
                    <a:cubicBezTo>
                      <a:pt x="451644" y="133044"/>
                      <a:pt x="488157" y="96929"/>
                      <a:pt x="509588" y="81848"/>
                    </a:cubicBezTo>
                    <a:cubicBezTo>
                      <a:pt x="531019" y="66767"/>
                      <a:pt x="532210" y="59622"/>
                      <a:pt x="547688" y="46128"/>
                    </a:cubicBezTo>
                    <a:cubicBezTo>
                      <a:pt x="563166" y="32634"/>
                      <a:pt x="584201" y="15966"/>
                      <a:pt x="602457" y="885"/>
                    </a:cubicBezTo>
                    <a:cubicBezTo>
                      <a:pt x="640954" y="-4274"/>
                      <a:pt x="731044" y="14775"/>
                      <a:pt x="778669" y="15172"/>
                    </a:cubicBezTo>
                    <a:cubicBezTo>
                      <a:pt x="826294" y="15569"/>
                      <a:pt x="830263" y="2472"/>
                      <a:pt x="888207" y="3266"/>
                    </a:cubicBezTo>
                    <a:lnTo>
                      <a:pt x="1062038" y="5647"/>
                    </a:lnTo>
                    <a:lnTo>
                      <a:pt x="904875" y="296160"/>
                    </a:lnTo>
                    <a:lnTo>
                      <a:pt x="411957" y="269966"/>
                    </a:lnTo>
                    <a:lnTo>
                      <a:pt x="64294" y="319972"/>
                    </a:lnTo>
                    <a:lnTo>
                      <a:pt x="0" y="253297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60"/>
              <p:cNvSpPr/>
              <p:nvPr/>
            </p:nvSpPr>
            <p:spPr>
              <a:xfrm>
                <a:off x="480347" y="2902545"/>
                <a:ext cx="1197769" cy="481013"/>
              </a:xfrm>
              <a:custGeom>
                <a:avLst/>
                <a:gdLst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92894 w 1197769"/>
                  <a:gd name="connsiteY4" fmla="*/ 264319 h 481013"/>
                  <a:gd name="connsiteX5" fmla="*/ 373856 w 1197769"/>
                  <a:gd name="connsiteY5" fmla="*/ 288132 h 481013"/>
                  <a:gd name="connsiteX6" fmla="*/ 419100 w 1197769"/>
                  <a:gd name="connsiteY6" fmla="*/ 300038 h 481013"/>
                  <a:gd name="connsiteX7" fmla="*/ 495300 w 1197769"/>
                  <a:gd name="connsiteY7" fmla="*/ 250032 h 481013"/>
                  <a:gd name="connsiteX8" fmla="*/ 538162 w 1197769"/>
                  <a:gd name="connsiteY8" fmla="*/ 204788 h 481013"/>
                  <a:gd name="connsiteX9" fmla="*/ 590550 w 1197769"/>
                  <a:gd name="connsiteY9" fmla="*/ 185738 h 481013"/>
                  <a:gd name="connsiteX10" fmla="*/ 671512 w 1197769"/>
                  <a:gd name="connsiteY10" fmla="*/ 192882 h 481013"/>
                  <a:gd name="connsiteX11" fmla="*/ 797719 w 1197769"/>
                  <a:gd name="connsiteY11" fmla="*/ 233363 h 481013"/>
                  <a:gd name="connsiteX12" fmla="*/ 866775 w 1197769"/>
                  <a:gd name="connsiteY12" fmla="*/ 269082 h 481013"/>
                  <a:gd name="connsiteX13" fmla="*/ 916781 w 1197769"/>
                  <a:gd name="connsiteY13" fmla="*/ 285750 h 481013"/>
                  <a:gd name="connsiteX14" fmla="*/ 959644 w 1197769"/>
                  <a:gd name="connsiteY14" fmla="*/ 202407 h 481013"/>
                  <a:gd name="connsiteX15" fmla="*/ 1009650 w 1197769"/>
                  <a:gd name="connsiteY15" fmla="*/ 140494 h 481013"/>
                  <a:gd name="connsiteX16" fmla="*/ 1038225 w 1197769"/>
                  <a:gd name="connsiteY16" fmla="*/ 92869 h 481013"/>
                  <a:gd name="connsiteX17" fmla="*/ 1050131 w 1197769"/>
                  <a:gd name="connsiteY17" fmla="*/ 47625 h 481013"/>
                  <a:gd name="connsiteX18" fmla="*/ 1078706 w 1197769"/>
                  <a:gd name="connsiteY18" fmla="*/ 16669 h 481013"/>
                  <a:gd name="connsiteX19" fmla="*/ 1116806 w 1197769"/>
                  <a:gd name="connsiteY19" fmla="*/ 0 h 481013"/>
                  <a:gd name="connsiteX20" fmla="*/ 1135856 w 1197769"/>
                  <a:gd name="connsiteY20" fmla="*/ 21432 h 481013"/>
                  <a:gd name="connsiteX21" fmla="*/ 1197769 w 1197769"/>
                  <a:gd name="connsiteY21" fmla="*/ 83344 h 481013"/>
                  <a:gd name="connsiteX22" fmla="*/ 1121569 w 1197769"/>
                  <a:gd name="connsiteY22" fmla="*/ 261938 h 481013"/>
                  <a:gd name="connsiteX23" fmla="*/ 857250 w 1197769"/>
                  <a:gd name="connsiteY23" fmla="*/ 457200 h 481013"/>
                  <a:gd name="connsiteX24" fmla="*/ 442912 w 1197769"/>
                  <a:gd name="connsiteY24" fmla="*/ 481013 h 481013"/>
                  <a:gd name="connsiteX25" fmla="*/ 114300 w 1197769"/>
                  <a:gd name="connsiteY25" fmla="*/ 457200 h 481013"/>
                  <a:gd name="connsiteX26" fmla="*/ 0 w 1197769"/>
                  <a:gd name="connsiteY26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81075 w 1197769"/>
                  <a:gd name="connsiteY15" fmla="*/ 192882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97769" h="481013">
                    <a:moveTo>
                      <a:pt x="0" y="440532"/>
                    </a:moveTo>
                    <a:lnTo>
                      <a:pt x="0" y="340519"/>
                    </a:lnTo>
                    <a:lnTo>
                      <a:pt x="116681" y="285750"/>
                    </a:lnTo>
                    <a:cubicBezTo>
                      <a:pt x="146843" y="271463"/>
                      <a:pt x="163909" y="259953"/>
                      <a:pt x="180975" y="254794"/>
                    </a:cubicBezTo>
                    <a:cubicBezTo>
                      <a:pt x="198041" y="249635"/>
                      <a:pt x="200422" y="253206"/>
                      <a:pt x="219075" y="254794"/>
                    </a:cubicBezTo>
                    <a:cubicBezTo>
                      <a:pt x="237728" y="256382"/>
                      <a:pt x="267097" y="258763"/>
                      <a:pt x="292894" y="264319"/>
                    </a:cubicBezTo>
                    <a:cubicBezTo>
                      <a:pt x="318691" y="269875"/>
                      <a:pt x="358775" y="284163"/>
                      <a:pt x="373856" y="288132"/>
                    </a:cubicBezTo>
                    <a:lnTo>
                      <a:pt x="419100" y="300038"/>
                    </a:lnTo>
                    <a:cubicBezTo>
                      <a:pt x="439341" y="293688"/>
                      <a:pt x="481013" y="265113"/>
                      <a:pt x="495300" y="250032"/>
                    </a:cubicBezTo>
                    <a:lnTo>
                      <a:pt x="538162" y="204788"/>
                    </a:lnTo>
                    <a:cubicBezTo>
                      <a:pt x="554037" y="194072"/>
                      <a:pt x="563563" y="183357"/>
                      <a:pt x="590550" y="185738"/>
                    </a:cubicBezTo>
                    <a:lnTo>
                      <a:pt x="671512" y="192882"/>
                    </a:lnTo>
                    <a:cubicBezTo>
                      <a:pt x="706040" y="200819"/>
                      <a:pt x="774700" y="221457"/>
                      <a:pt x="797719" y="233363"/>
                    </a:cubicBezTo>
                    <a:lnTo>
                      <a:pt x="866775" y="269082"/>
                    </a:lnTo>
                    <a:cubicBezTo>
                      <a:pt x="886619" y="277813"/>
                      <a:pt x="897731" y="298450"/>
                      <a:pt x="916781" y="285750"/>
                    </a:cubicBezTo>
                    <a:cubicBezTo>
                      <a:pt x="935831" y="273050"/>
                      <a:pt x="959644" y="223838"/>
                      <a:pt x="981075" y="192882"/>
                    </a:cubicBezTo>
                    <a:cubicBezTo>
                      <a:pt x="995363" y="165101"/>
                      <a:pt x="996553" y="158750"/>
                      <a:pt x="1009650" y="140494"/>
                    </a:cubicBezTo>
                    <a:lnTo>
                      <a:pt x="1038225" y="92869"/>
                    </a:lnTo>
                    <a:lnTo>
                      <a:pt x="1050131" y="47625"/>
                    </a:lnTo>
                    <a:lnTo>
                      <a:pt x="1078706" y="16669"/>
                    </a:lnTo>
                    <a:lnTo>
                      <a:pt x="1116806" y="0"/>
                    </a:lnTo>
                    <a:lnTo>
                      <a:pt x="1135856" y="21432"/>
                    </a:lnTo>
                    <a:lnTo>
                      <a:pt x="1197769" y="83344"/>
                    </a:lnTo>
                    <a:lnTo>
                      <a:pt x="1121569" y="261938"/>
                    </a:lnTo>
                    <a:lnTo>
                      <a:pt x="857250" y="457200"/>
                    </a:lnTo>
                    <a:lnTo>
                      <a:pt x="442912" y="481013"/>
                    </a:lnTo>
                    <a:lnTo>
                      <a:pt x="114300" y="457200"/>
                    </a:lnTo>
                    <a:lnTo>
                      <a:pt x="0" y="440532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473203" y="2952552"/>
                <a:ext cx="1269206" cy="500062"/>
              </a:xfrm>
              <a:custGeom>
                <a:avLst/>
                <a:gdLst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8231 w 1269206"/>
                  <a:gd name="connsiteY16" fmla="*/ 138112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5363 w 1269206"/>
                  <a:gd name="connsiteY15" fmla="*/ 221456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69206" h="500062">
                    <a:moveTo>
                      <a:pt x="0" y="438150"/>
                    </a:moveTo>
                    <a:cubicBezTo>
                      <a:pt x="794" y="418306"/>
                      <a:pt x="1587" y="398462"/>
                      <a:pt x="2381" y="378618"/>
                    </a:cubicBezTo>
                    <a:lnTo>
                      <a:pt x="142875" y="330993"/>
                    </a:lnTo>
                    <a:cubicBezTo>
                      <a:pt x="176212" y="317103"/>
                      <a:pt x="177800" y="296863"/>
                      <a:pt x="202406" y="295275"/>
                    </a:cubicBezTo>
                    <a:lnTo>
                      <a:pt x="276225" y="290512"/>
                    </a:lnTo>
                    <a:cubicBezTo>
                      <a:pt x="304403" y="294481"/>
                      <a:pt x="349250" y="311943"/>
                      <a:pt x="371475" y="319087"/>
                    </a:cubicBezTo>
                    <a:lnTo>
                      <a:pt x="438150" y="340518"/>
                    </a:lnTo>
                    <a:cubicBezTo>
                      <a:pt x="463947" y="334962"/>
                      <a:pt x="503237" y="304006"/>
                      <a:pt x="526256" y="285750"/>
                    </a:cubicBezTo>
                    <a:cubicBezTo>
                      <a:pt x="543718" y="264319"/>
                      <a:pt x="559594" y="242093"/>
                      <a:pt x="576263" y="230981"/>
                    </a:cubicBezTo>
                    <a:lnTo>
                      <a:pt x="626269" y="219075"/>
                    </a:lnTo>
                    <a:cubicBezTo>
                      <a:pt x="642938" y="215106"/>
                      <a:pt x="669132" y="216297"/>
                      <a:pt x="692944" y="221456"/>
                    </a:cubicBezTo>
                    <a:lnTo>
                      <a:pt x="781050" y="250031"/>
                    </a:lnTo>
                    <a:cubicBezTo>
                      <a:pt x="810419" y="259556"/>
                      <a:pt x="822325" y="277812"/>
                      <a:pt x="840581" y="288131"/>
                    </a:cubicBezTo>
                    <a:cubicBezTo>
                      <a:pt x="860822" y="298450"/>
                      <a:pt x="876301" y="309165"/>
                      <a:pt x="890588" y="311943"/>
                    </a:cubicBezTo>
                    <a:cubicBezTo>
                      <a:pt x="904876" y="314721"/>
                      <a:pt x="908844" y="319881"/>
                      <a:pt x="926306" y="304800"/>
                    </a:cubicBezTo>
                    <a:cubicBezTo>
                      <a:pt x="943768" y="289719"/>
                      <a:pt x="968376" y="249237"/>
                      <a:pt x="995363" y="221456"/>
                    </a:cubicBezTo>
                    <a:lnTo>
                      <a:pt x="1081088" y="126206"/>
                    </a:lnTo>
                    <a:cubicBezTo>
                      <a:pt x="1105694" y="98425"/>
                      <a:pt x="1124347" y="75802"/>
                      <a:pt x="1143000" y="54768"/>
                    </a:cubicBezTo>
                    <a:cubicBezTo>
                      <a:pt x="1161653" y="33734"/>
                      <a:pt x="1176337" y="18256"/>
                      <a:pt x="1193006" y="0"/>
                    </a:cubicBezTo>
                    <a:lnTo>
                      <a:pt x="1269206" y="85725"/>
                    </a:lnTo>
                    <a:lnTo>
                      <a:pt x="745331" y="500062"/>
                    </a:lnTo>
                    <a:lnTo>
                      <a:pt x="145256" y="469106"/>
                    </a:lnTo>
                    <a:lnTo>
                      <a:pt x="0" y="43815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463678" y="2987371"/>
                <a:ext cx="1366838" cy="572400"/>
              </a:xfrm>
              <a:custGeom>
                <a:avLst/>
                <a:gdLst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40482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59681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676275 w 1366838"/>
                  <a:gd name="connsiteY10" fmla="*/ 245439 h 619295"/>
                  <a:gd name="connsiteX11" fmla="*/ 783431 w 1366838"/>
                  <a:gd name="connsiteY11" fmla="*/ 302589 h 619295"/>
                  <a:gd name="connsiteX12" fmla="*/ 862013 w 1366838"/>
                  <a:gd name="connsiteY12" fmla="*/ 350214 h 619295"/>
                  <a:gd name="connsiteX13" fmla="*/ 940594 w 1366838"/>
                  <a:gd name="connsiteY13" fmla="*/ 331164 h 619295"/>
                  <a:gd name="connsiteX14" fmla="*/ 1000125 w 1366838"/>
                  <a:gd name="connsiteY14" fmla="*/ 247820 h 619295"/>
                  <a:gd name="connsiteX15" fmla="*/ 1097756 w 1366838"/>
                  <a:gd name="connsiteY15" fmla="*/ 119233 h 619295"/>
                  <a:gd name="connsiteX16" fmla="*/ 1157288 w 1366838"/>
                  <a:gd name="connsiteY16" fmla="*/ 40652 h 619295"/>
                  <a:gd name="connsiteX17" fmla="*/ 1188244 w 1366838"/>
                  <a:gd name="connsiteY17" fmla="*/ 170 h 619295"/>
                  <a:gd name="connsiteX18" fmla="*/ 1226344 w 1366838"/>
                  <a:gd name="connsiteY18" fmla="*/ 54939 h 619295"/>
                  <a:gd name="connsiteX19" fmla="*/ 1266825 w 1366838"/>
                  <a:gd name="connsiteY19" fmla="*/ 85895 h 619295"/>
                  <a:gd name="connsiteX20" fmla="*/ 1350169 w 1366838"/>
                  <a:gd name="connsiteY20" fmla="*/ 121614 h 619295"/>
                  <a:gd name="connsiteX21" fmla="*/ 1366838 w 1366838"/>
                  <a:gd name="connsiteY21" fmla="*/ 190670 h 619295"/>
                  <a:gd name="connsiteX22" fmla="*/ 1119188 w 1366838"/>
                  <a:gd name="connsiteY22" fmla="*/ 474039 h 619295"/>
                  <a:gd name="connsiteX23" fmla="*/ 788194 w 1366838"/>
                  <a:gd name="connsiteY23" fmla="*/ 597864 h 619295"/>
                  <a:gd name="connsiteX24" fmla="*/ 109538 w 1366838"/>
                  <a:gd name="connsiteY24" fmla="*/ 619295 h 619295"/>
                  <a:gd name="connsiteX25" fmla="*/ 0 w 1366838"/>
                  <a:gd name="connsiteY25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0594 w 1366838"/>
                  <a:gd name="connsiteY11" fmla="*/ 331164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883444 w 1366838"/>
                  <a:gd name="connsiteY11" fmla="*/ 369264 h 619295"/>
                  <a:gd name="connsiteX12" fmla="*/ 947738 w 1366838"/>
                  <a:gd name="connsiteY12" fmla="*/ 354976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33462 w 1366838"/>
                  <a:gd name="connsiteY12" fmla="*/ 257345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84 h 619309"/>
                  <a:gd name="connsiteX1" fmla="*/ 11906 w 1366838"/>
                  <a:gd name="connsiteY1" fmla="*/ 433572 h 619309"/>
                  <a:gd name="connsiteX2" fmla="*/ 140494 w 1366838"/>
                  <a:gd name="connsiteY2" fmla="*/ 385947 h 619309"/>
                  <a:gd name="connsiteX3" fmla="*/ 247650 w 1366838"/>
                  <a:gd name="connsiteY3" fmla="*/ 347847 h 619309"/>
                  <a:gd name="connsiteX4" fmla="*/ 364331 w 1366838"/>
                  <a:gd name="connsiteY4" fmla="*/ 369278 h 619309"/>
                  <a:gd name="connsiteX5" fmla="*/ 438150 w 1366838"/>
                  <a:gd name="connsiteY5" fmla="*/ 416903 h 619309"/>
                  <a:gd name="connsiteX6" fmla="*/ 502444 w 1366838"/>
                  <a:gd name="connsiteY6" fmla="*/ 390709 h 619309"/>
                  <a:gd name="connsiteX7" fmla="*/ 571500 w 1366838"/>
                  <a:gd name="connsiteY7" fmla="*/ 321653 h 619309"/>
                  <a:gd name="connsiteX8" fmla="*/ 640556 w 1366838"/>
                  <a:gd name="connsiteY8" fmla="*/ 264503 h 619309"/>
                  <a:gd name="connsiteX9" fmla="*/ 783431 w 1366838"/>
                  <a:gd name="connsiteY9" fmla="*/ 302603 h 619309"/>
                  <a:gd name="connsiteX10" fmla="*/ 883444 w 1366838"/>
                  <a:gd name="connsiteY10" fmla="*/ 369278 h 619309"/>
                  <a:gd name="connsiteX11" fmla="*/ 947738 w 1366838"/>
                  <a:gd name="connsiteY11" fmla="*/ 354990 h 619309"/>
                  <a:gd name="connsiteX12" fmla="*/ 1033462 w 1366838"/>
                  <a:gd name="connsiteY12" fmla="*/ 257359 h 619309"/>
                  <a:gd name="connsiteX13" fmla="*/ 1138237 w 1366838"/>
                  <a:gd name="connsiteY13" fmla="*/ 131154 h 619309"/>
                  <a:gd name="connsiteX14" fmla="*/ 1157288 w 1366838"/>
                  <a:gd name="connsiteY14" fmla="*/ 40666 h 619309"/>
                  <a:gd name="connsiteX15" fmla="*/ 1188244 w 1366838"/>
                  <a:gd name="connsiteY15" fmla="*/ 184 h 619309"/>
                  <a:gd name="connsiteX16" fmla="*/ 1226344 w 1366838"/>
                  <a:gd name="connsiteY16" fmla="*/ 54953 h 619309"/>
                  <a:gd name="connsiteX17" fmla="*/ 1266825 w 1366838"/>
                  <a:gd name="connsiteY17" fmla="*/ 85909 h 619309"/>
                  <a:gd name="connsiteX18" fmla="*/ 1350169 w 1366838"/>
                  <a:gd name="connsiteY18" fmla="*/ 121628 h 619309"/>
                  <a:gd name="connsiteX19" fmla="*/ 1366838 w 1366838"/>
                  <a:gd name="connsiteY19" fmla="*/ 190684 h 619309"/>
                  <a:gd name="connsiteX20" fmla="*/ 1119188 w 1366838"/>
                  <a:gd name="connsiteY20" fmla="*/ 474053 h 619309"/>
                  <a:gd name="connsiteX21" fmla="*/ 788194 w 1366838"/>
                  <a:gd name="connsiteY21" fmla="*/ 597878 h 619309"/>
                  <a:gd name="connsiteX22" fmla="*/ 109538 w 1366838"/>
                  <a:gd name="connsiteY22" fmla="*/ 619309 h 619309"/>
                  <a:gd name="connsiteX23" fmla="*/ 0 w 1366838"/>
                  <a:gd name="connsiteY23" fmla="*/ 533584 h 619309"/>
                  <a:gd name="connsiteX0" fmla="*/ 0 w 1366838"/>
                  <a:gd name="connsiteY0" fmla="*/ 497118 h 582843"/>
                  <a:gd name="connsiteX1" fmla="*/ 11906 w 1366838"/>
                  <a:gd name="connsiteY1" fmla="*/ 397106 h 582843"/>
                  <a:gd name="connsiteX2" fmla="*/ 140494 w 1366838"/>
                  <a:gd name="connsiteY2" fmla="*/ 349481 h 582843"/>
                  <a:gd name="connsiteX3" fmla="*/ 247650 w 1366838"/>
                  <a:gd name="connsiteY3" fmla="*/ 311381 h 582843"/>
                  <a:gd name="connsiteX4" fmla="*/ 364331 w 1366838"/>
                  <a:gd name="connsiteY4" fmla="*/ 332812 h 582843"/>
                  <a:gd name="connsiteX5" fmla="*/ 438150 w 1366838"/>
                  <a:gd name="connsiteY5" fmla="*/ 380437 h 582843"/>
                  <a:gd name="connsiteX6" fmla="*/ 502444 w 1366838"/>
                  <a:gd name="connsiteY6" fmla="*/ 354243 h 582843"/>
                  <a:gd name="connsiteX7" fmla="*/ 571500 w 1366838"/>
                  <a:gd name="connsiteY7" fmla="*/ 285187 h 582843"/>
                  <a:gd name="connsiteX8" fmla="*/ 640556 w 1366838"/>
                  <a:gd name="connsiteY8" fmla="*/ 228037 h 582843"/>
                  <a:gd name="connsiteX9" fmla="*/ 783431 w 1366838"/>
                  <a:gd name="connsiteY9" fmla="*/ 266137 h 582843"/>
                  <a:gd name="connsiteX10" fmla="*/ 883444 w 1366838"/>
                  <a:gd name="connsiteY10" fmla="*/ 332812 h 582843"/>
                  <a:gd name="connsiteX11" fmla="*/ 947738 w 1366838"/>
                  <a:gd name="connsiteY11" fmla="*/ 318524 h 582843"/>
                  <a:gd name="connsiteX12" fmla="*/ 1033462 w 1366838"/>
                  <a:gd name="connsiteY12" fmla="*/ 220893 h 582843"/>
                  <a:gd name="connsiteX13" fmla="*/ 1138237 w 1366838"/>
                  <a:gd name="connsiteY13" fmla="*/ 94688 h 582843"/>
                  <a:gd name="connsiteX14" fmla="*/ 1157288 w 1366838"/>
                  <a:gd name="connsiteY14" fmla="*/ 4200 h 582843"/>
                  <a:gd name="connsiteX15" fmla="*/ 1226344 w 1366838"/>
                  <a:gd name="connsiteY15" fmla="*/ 18487 h 582843"/>
                  <a:gd name="connsiteX16" fmla="*/ 1266825 w 1366838"/>
                  <a:gd name="connsiteY16" fmla="*/ 49443 h 582843"/>
                  <a:gd name="connsiteX17" fmla="*/ 1350169 w 1366838"/>
                  <a:gd name="connsiteY17" fmla="*/ 85162 h 582843"/>
                  <a:gd name="connsiteX18" fmla="*/ 1366838 w 1366838"/>
                  <a:gd name="connsiteY18" fmla="*/ 154218 h 582843"/>
                  <a:gd name="connsiteX19" fmla="*/ 1119188 w 1366838"/>
                  <a:gd name="connsiteY19" fmla="*/ 437587 h 582843"/>
                  <a:gd name="connsiteX20" fmla="*/ 788194 w 1366838"/>
                  <a:gd name="connsiteY20" fmla="*/ 561412 h 582843"/>
                  <a:gd name="connsiteX21" fmla="*/ 109538 w 1366838"/>
                  <a:gd name="connsiteY21" fmla="*/ 582843 h 582843"/>
                  <a:gd name="connsiteX22" fmla="*/ 0 w 1366838"/>
                  <a:gd name="connsiteY22" fmla="*/ 497118 h 582843"/>
                  <a:gd name="connsiteX0" fmla="*/ 0 w 1366838"/>
                  <a:gd name="connsiteY0" fmla="*/ 501299 h 587024"/>
                  <a:gd name="connsiteX1" fmla="*/ 11906 w 1366838"/>
                  <a:gd name="connsiteY1" fmla="*/ 401287 h 587024"/>
                  <a:gd name="connsiteX2" fmla="*/ 140494 w 1366838"/>
                  <a:gd name="connsiteY2" fmla="*/ 353662 h 587024"/>
                  <a:gd name="connsiteX3" fmla="*/ 247650 w 1366838"/>
                  <a:gd name="connsiteY3" fmla="*/ 315562 h 587024"/>
                  <a:gd name="connsiteX4" fmla="*/ 364331 w 1366838"/>
                  <a:gd name="connsiteY4" fmla="*/ 336993 h 587024"/>
                  <a:gd name="connsiteX5" fmla="*/ 438150 w 1366838"/>
                  <a:gd name="connsiteY5" fmla="*/ 384618 h 587024"/>
                  <a:gd name="connsiteX6" fmla="*/ 502444 w 1366838"/>
                  <a:gd name="connsiteY6" fmla="*/ 358424 h 587024"/>
                  <a:gd name="connsiteX7" fmla="*/ 571500 w 1366838"/>
                  <a:gd name="connsiteY7" fmla="*/ 289368 h 587024"/>
                  <a:gd name="connsiteX8" fmla="*/ 640556 w 1366838"/>
                  <a:gd name="connsiteY8" fmla="*/ 232218 h 587024"/>
                  <a:gd name="connsiteX9" fmla="*/ 783431 w 1366838"/>
                  <a:gd name="connsiteY9" fmla="*/ 270318 h 587024"/>
                  <a:gd name="connsiteX10" fmla="*/ 883444 w 1366838"/>
                  <a:gd name="connsiteY10" fmla="*/ 336993 h 587024"/>
                  <a:gd name="connsiteX11" fmla="*/ 947738 w 1366838"/>
                  <a:gd name="connsiteY11" fmla="*/ 322705 h 587024"/>
                  <a:gd name="connsiteX12" fmla="*/ 1033462 w 1366838"/>
                  <a:gd name="connsiteY12" fmla="*/ 225074 h 587024"/>
                  <a:gd name="connsiteX13" fmla="*/ 1138237 w 1366838"/>
                  <a:gd name="connsiteY13" fmla="*/ 98869 h 587024"/>
                  <a:gd name="connsiteX14" fmla="*/ 1207294 w 1366838"/>
                  <a:gd name="connsiteY14" fmla="*/ 3619 h 587024"/>
                  <a:gd name="connsiteX15" fmla="*/ 1226344 w 1366838"/>
                  <a:gd name="connsiteY15" fmla="*/ 22668 h 587024"/>
                  <a:gd name="connsiteX16" fmla="*/ 1266825 w 1366838"/>
                  <a:gd name="connsiteY16" fmla="*/ 53624 h 587024"/>
                  <a:gd name="connsiteX17" fmla="*/ 1350169 w 1366838"/>
                  <a:gd name="connsiteY17" fmla="*/ 89343 h 587024"/>
                  <a:gd name="connsiteX18" fmla="*/ 1366838 w 1366838"/>
                  <a:gd name="connsiteY18" fmla="*/ 158399 h 587024"/>
                  <a:gd name="connsiteX19" fmla="*/ 1119188 w 1366838"/>
                  <a:gd name="connsiteY19" fmla="*/ 441768 h 587024"/>
                  <a:gd name="connsiteX20" fmla="*/ 788194 w 1366838"/>
                  <a:gd name="connsiteY20" fmla="*/ 565593 h 587024"/>
                  <a:gd name="connsiteX21" fmla="*/ 109538 w 1366838"/>
                  <a:gd name="connsiteY21" fmla="*/ 587024 h 587024"/>
                  <a:gd name="connsiteX22" fmla="*/ 0 w 1366838"/>
                  <a:gd name="connsiteY22" fmla="*/ 501299 h 587024"/>
                  <a:gd name="connsiteX0" fmla="*/ 0 w 1366838"/>
                  <a:gd name="connsiteY0" fmla="*/ 498556 h 584281"/>
                  <a:gd name="connsiteX1" fmla="*/ 11906 w 1366838"/>
                  <a:gd name="connsiteY1" fmla="*/ 398544 h 584281"/>
                  <a:gd name="connsiteX2" fmla="*/ 140494 w 1366838"/>
                  <a:gd name="connsiteY2" fmla="*/ 350919 h 584281"/>
                  <a:gd name="connsiteX3" fmla="*/ 247650 w 1366838"/>
                  <a:gd name="connsiteY3" fmla="*/ 312819 h 584281"/>
                  <a:gd name="connsiteX4" fmla="*/ 364331 w 1366838"/>
                  <a:gd name="connsiteY4" fmla="*/ 334250 h 584281"/>
                  <a:gd name="connsiteX5" fmla="*/ 438150 w 1366838"/>
                  <a:gd name="connsiteY5" fmla="*/ 381875 h 584281"/>
                  <a:gd name="connsiteX6" fmla="*/ 502444 w 1366838"/>
                  <a:gd name="connsiteY6" fmla="*/ 355681 h 584281"/>
                  <a:gd name="connsiteX7" fmla="*/ 571500 w 1366838"/>
                  <a:gd name="connsiteY7" fmla="*/ 286625 h 584281"/>
                  <a:gd name="connsiteX8" fmla="*/ 640556 w 1366838"/>
                  <a:gd name="connsiteY8" fmla="*/ 229475 h 584281"/>
                  <a:gd name="connsiteX9" fmla="*/ 783431 w 1366838"/>
                  <a:gd name="connsiteY9" fmla="*/ 267575 h 584281"/>
                  <a:gd name="connsiteX10" fmla="*/ 883444 w 1366838"/>
                  <a:gd name="connsiteY10" fmla="*/ 334250 h 584281"/>
                  <a:gd name="connsiteX11" fmla="*/ 947738 w 1366838"/>
                  <a:gd name="connsiteY11" fmla="*/ 319962 h 584281"/>
                  <a:gd name="connsiteX12" fmla="*/ 1033462 w 1366838"/>
                  <a:gd name="connsiteY12" fmla="*/ 222331 h 584281"/>
                  <a:gd name="connsiteX13" fmla="*/ 1138237 w 1366838"/>
                  <a:gd name="connsiteY13" fmla="*/ 96126 h 584281"/>
                  <a:gd name="connsiteX14" fmla="*/ 1207294 w 1366838"/>
                  <a:gd name="connsiteY14" fmla="*/ 876 h 584281"/>
                  <a:gd name="connsiteX15" fmla="*/ 1266825 w 1366838"/>
                  <a:gd name="connsiteY15" fmla="*/ 50881 h 584281"/>
                  <a:gd name="connsiteX16" fmla="*/ 1350169 w 1366838"/>
                  <a:gd name="connsiteY16" fmla="*/ 86600 h 584281"/>
                  <a:gd name="connsiteX17" fmla="*/ 1366838 w 1366838"/>
                  <a:gd name="connsiteY17" fmla="*/ 155656 h 584281"/>
                  <a:gd name="connsiteX18" fmla="*/ 1119188 w 1366838"/>
                  <a:gd name="connsiteY18" fmla="*/ 439025 h 584281"/>
                  <a:gd name="connsiteX19" fmla="*/ 788194 w 1366838"/>
                  <a:gd name="connsiteY19" fmla="*/ 562850 h 584281"/>
                  <a:gd name="connsiteX20" fmla="*/ 109538 w 1366838"/>
                  <a:gd name="connsiteY20" fmla="*/ 584281 h 584281"/>
                  <a:gd name="connsiteX21" fmla="*/ 0 w 1366838"/>
                  <a:gd name="connsiteY21" fmla="*/ 498556 h 584281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38237 w 1366838"/>
                  <a:gd name="connsiteY13" fmla="*/ 88954 h 577109"/>
                  <a:gd name="connsiteX14" fmla="*/ 1154906 w 1366838"/>
                  <a:gd name="connsiteY14" fmla="*/ 88953 h 577109"/>
                  <a:gd name="connsiteX15" fmla="*/ 1228725 w 1366838"/>
                  <a:gd name="connsiteY15" fmla="*/ 848 h 577109"/>
                  <a:gd name="connsiteX16" fmla="*/ 1266825 w 1366838"/>
                  <a:gd name="connsiteY16" fmla="*/ 43709 h 577109"/>
                  <a:gd name="connsiteX17" fmla="*/ 1350169 w 1366838"/>
                  <a:gd name="connsiteY17" fmla="*/ 79428 h 577109"/>
                  <a:gd name="connsiteX18" fmla="*/ 1366838 w 1366838"/>
                  <a:gd name="connsiteY18" fmla="*/ 148484 h 577109"/>
                  <a:gd name="connsiteX19" fmla="*/ 1119188 w 1366838"/>
                  <a:gd name="connsiteY19" fmla="*/ 431853 h 577109"/>
                  <a:gd name="connsiteX20" fmla="*/ 788194 w 1366838"/>
                  <a:gd name="connsiteY20" fmla="*/ 555678 h 577109"/>
                  <a:gd name="connsiteX21" fmla="*/ 109538 w 1366838"/>
                  <a:gd name="connsiteY21" fmla="*/ 577109 h 577109"/>
                  <a:gd name="connsiteX22" fmla="*/ 0 w 1366838"/>
                  <a:gd name="connsiteY22" fmla="*/ 491384 h 577109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54906 w 1366838"/>
                  <a:gd name="connsiteY13" fmla="*/ 88953 h 577109"/>
                  <a:gd name="connsiteX14" fmla="*/ 1228725 w 1366838"/>
                  <a:gd name="connsiteY14" fmla="*/ 848 h 577109"/>
                  <a:gd name="connsiteX15" fmla="*/ 1266825 w 1366838"/>
                  <a:gd name="connsiteY15" fmla="*/ 43709 h 577109"/>
                  <a:gd name="connsiteX16" fmla="*/ 1350169 w 1366838"/>
                  <a:gd name="connsiteY16" fmla="*/ 79428 h 577109"/>
                  <a:gd name="connsiteX17" fmla="*/ 1366838 w 1366838"/>
                  <a:gd name="connsiteY17" fmla="*/ 148484 h 577109"/>
                  <a:gd name="connsiteX18" fmla="*/ 1119188 w 1366838"/>
                  <a:gd name="connsiteY18" fmla="*/ 431853 h 577109"/>
                  <a:gd name="connsiteX19" fmla="*/ 788194 w 1366838"/>
                  <a:gd name="connsiteY19" fmla="*/ 555678 h 577109"/>
                  <a:gd name="connsiteX20" fmla="*/ 109538 w 1366838"/>
                  <a:gd name="connsiteY20" fmla="*/ 577109 h 577109"/>
                  <a:gd name="connsiteX21" fmla="*/ 0 w 1366838"/>
                  <a:gd name="connsiteY21" fmla="*/ 491384 h 577109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66838" h="572400">
                    <a:moveTo>
                      <a:pt x="0" y="486675"/>
                    </a:moveTo>
                    <a:lnTo>
                      <a:pt x="11906" y="386663"/>
                    </a:lnTo>
                    <a:cubicBezTo>
                      <a:pt x="35322" y="362057"/>
                      <a:pt x="101203" y="353326"/>
                      <a:pt x="140494" y="339038"/>
                    </a:cubicBezTo>
                    <a:cubicBezTo>
                      <a:pt x="179785" y="324750"/>
                      <a:pt x="208756" y="293794"/>
                      <a:pt x="247650" y="300938"/>
                    </a:cubicBezTo>
                    <a:lnTo>
                      <a:pt x="364331" y="322369"/>
                    </a:lnTo>
                    <a:cubicBezTo>
                      <a:pt x="396081" y="333878"/>
                      <a:pt x="416719" y="378725"/>
                      <a:pt x="438150" y="369994"/>
                    </a:cubicBezTo>
                    <a:lnTo>
                      <a:pt x="502444" y="343800"/>
                    </a:lnTo>
                    <a:cubicBezTo>
                      <a:pt x="524669" y="327925"/>
                      <a:pt x="548481" y="295778"/>
                      <a:pt x="571500" y="274744"/>
                    </a:cubicBezTo>
                    <a:cubicBezTo>
                      <a:pt x="594519" y="253710"/>
                      <a:pt x="605234" y="220769"/>
                      <a:pt x="640556" y="217594"/>
                    </a:cubicBezTo>
                    <a:cubicBezTo>
                      <a:pt x="675878" y="214419"/>
                      <a:pt x="742950" y="238231"/>
                      <a:pt x="783431" y="255694"/>
                    </a:cubicBezTo>
                    <a:cubicBezTo>
                      <a:pt x="823912" y="273157"/>
                      <a:pt x="856060" y="313638"/>
                      <a:pt x="883444" y="322369"/>
                    </a:cubicBezTo>
                    <a:cubicBezTo>
                      <a:pt x="910828" y="331100"/>
                      <a:pt x="922735" y="326734"/>
                      <a:pt x="947738" y="308081"/>
                    </a:cubicBezTo>
                    <a:cubicBezTo>
                      <a:pt x="972741" y="289428"/>
                      <a:pt x="998934" y="247756"/>
                      <a:pt x="1033462" y="210450"/>
                    </a:cubicBezTo>
                    <a:cubicBezTo>
                      <a:pt x="1067990" y="173144"/>
                      <a:pt x="1122362" y="119962"/>
                      <a:pt x="1154906" y="84244"/>
                    </a:cubicBezTo>
                    <a:cubicBezTo>
                      <a:pt x="1187450" y="48526"/>
                      <a:pt x="1201341" y="7649"/>
                      <a:pt x="1221582" y="902"/>
                    </a:cubicBezTo>
                    <a:cubicBezTo>
                      <a:pt x="1241823" y="-5845"/>
                      <a:pt x="1239044" y="27094"/>
                      <a:pt x="1266825" y="39000"/>
                    </a:cubicBezTo>
                    <a:lnTo>
                      <a:pt x="1350169" y="74719"/>
                    </a:lnTo>
                    <a:lnTo>
                      <a:pt x="1366838" y="143775"/>
                    </a:lnTo>
                    <a:lnTo>
                      <a:pt x="1119188" y="427144"/>
                    </a:lnTo>
                    <a:lnTo>
                      <a:pt x="788194" y="550969"/>
                    </a:lnTo>
                    <a:lnTo>
                      <a:pt x="109538" y="572400"/>
                    </a:lnTo>
                    <a:lnTo>
                      <a:pt x="0" y="486675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63"/>
              <p:cNvSpPr/>
              <p:nvPr/>
            </p:nvSpPr>
            <p:spPr>
              <a:xfrm>
                <a:off x="466059" y="3057327"/>
                <a:ext cx="1407319" cy="583406"/>
              </a:xfrm>
              <a:custGeom>
                <a:avLst/>
                <a:gdLst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07319" h="583406">
                    <a:moveTo>
                      <a:pt x="11907" y="464343"/>
                    </a:moveTo>
                    <a:lnTo>
                      <a:pt x="7144" y="400050"/>
                    </a:lnTo>
                    <a:lnTo>
                      <a:pt x="83344" y="383381"/>
                    </a:lnTo>
                    <a:cubicBezTo>
                      <a:pt x="106363" y="374253"/>
                      <a:pt x="124620" y="354806"/>
                      <a:pt x="145257" y="345281"/>
                    </a:cubicBezTo>
                    <a:cubicBezTo>
                      <a:pt x="165894" y="335756"/>
                      <a:pt x="186135" y="329406"/>
                      <a:pt x="207169" y="326231"/>
                    </a:cubicBezTo>
                    <a:cubicBezTo>
                      <a:pt x="228203" y="323056"/>
                      <a:pt x="250826" y="323056"/>
                      <a:pt x="271463" y="326231"/>
                    </a:cubicBezTo>
                    <a:cubicBezTo>
                      <a:pt x="292101" y="329406"/>
                      <a:pt x="308769" y="332184"/>
                      <a:pt x="330994" y="345281"/>
                    </a:cubicBezTo>
                    <a:cubicBezTo>
                      <a:pt x="353219" y="358378"/>
                      <a:pt x="383382" y="396875"/>
                      <a:pt x="404813" y="404812"/>
                    </a:cubicBezTo>
                    <a:cubicBezTo>
                      <a:pt x="416322" y="405606"/>
                      <a:pt x="438151" y="403622"/>
                      <a:pt x="459582" y="392906"/>
                    </a:cubicBezTo>
                    <a:cubicBezTo>
                      <a:pt x="481013" y="382190"/>
                      <a:pt x="510381" y="359568"/>
                      <a:pt x="533400" y="340518"/>
                    </a:cubicBezTo>
                    <a:cubicBezTo>
                      <a:pt x="556419" y="321468"/>
                      <a:pt x="576263" y="294481"/>
                      <a:pt x="597694" y="278606"/>
                    </a:cubicBezTo>
                    <a:cubicBezTo>
                      <a:pt x="619125" y="262731"/>
                      <a:pt x="636191" y="247252"/>
                      <a:pt x="661988" y="245268"/>
                    </a:cubicBezTo>
                    <a:cubicBezTo>
                      <a:pt x="687785" y="243284"/>
                      <a:pt x="728662" y="248444"/>
                      <a:pt x="752475" y="266700"/>
                    </a:cubicBezTo>
                    <a:lnTo>
                      <a:pt x="823913" y="321468"/>
                    </a:lnTo>
                    <a:cubicBezTo>
                      <a:pt x="846138" y="335756"/>
                      <a:pt x="865981" y="346869"/>
                      <a:pt x="885825" y="352425"/>
                    </a:cubicBezTo>
                    <a:lnTo>
                      <a:pt x="945357" y="369093"/>
                    </a:lnTo>
                    <a:cubicBezTo>
                      <a:pt x="968773" y="363933"/>
                      <a:pt x="1001713" y="344487"/>
                      <a:pt x="1026319" y="321468"/>
                    </a:cubicBezTo>
                    <a:lnTo>
                      <a:pt x="1100138" y="252412"/>
                    </a:lnTo>
                    <a:lnTo>
                      <a:pt x="1157288" y="183356"/>
                    </a:lnTo>
                    <a:cubicBezTo>
                      <a:pt x="1179513" y="158353"/>
                      <a:pt x="1213247" y="123031"/>
                      <a:pt x="1233488" y="102393"/>
                    </a:cubicBezTo>
                    <a:cubicBezTo>
                      <a:pt x="1253729" y="81755"/>
                      <a:pt x="1267620" y="71834"/>
                      <a:pt x="1278732" y="59531"/>
                    </a:cubicBezTo>
                    <a:lnTo>
                      <a:pt x="1300163" y="28575"/>
                    </a:lnTo>
                    <a:lnTo>
                      <a:pt x="1335882" y="0"/>
                    </a:lnTo>
                    <a:lnTo>
                      <a:pt x="1407319" y="16668"/>
                    </a:lnTo>
                    <a:lnTo>
                      <a:pt x="1331119" y="359568"/>
                    </a:lnTo>
                    <a:lnTo>
                      <a:pt x="707232" y="504825"/>
                    </a:lnTo>
                    <a:lnTo>
                      <a:pt x="126207" y="583406"/>
                    </a:lnTo>
                    <a:lnTo>
                      <a:pt x="0" y="583406"/>
                    </a:lnTo>
                    <a:lnTo>
                      <a:pt x="11907" y="390525"/>
                    </a:lnTo>
                    <a:lnTo>
                      <a:pt x="11907" y="390525"/>
                    </a:lnTo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479553" y="3068439"/>
                <a:ext cx="1520825" cy="650875"/>
              </a:xfrm>
              <a:custGeom>
                <a:avLst/>
                <a:gdLst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14400 w 1520825"/>
                  <a:gd name="connsiteY11" fmla="*/ 396875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31069 w 1520825"/>
                  <a:gd name="connsiteY11" fmla="*/ 404018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20825" h="650875">
                    <a:moveTo>
                      <a:pt x="0" y="581025"/>
                    </a:moveTo>
                    <a:cubicBezTo>
                      <a:pt x="1058" y="531283"/>
                      <a:pt x="2117" y="481542"/>
                      <a:pt x="3175" y="431800"/>
                    </a:cubicBezTo>
                    <a:lnTo>
                      <a:pt x="88900" y="415925"/>
                    </a:lnTo>
                    <a:cubicBezTo>
                      <a:pt x="118533" y="405342"/>
                      <a:pt x="150283" y="370417"/>
                      <a:pt x="180975" y="368300"/>
                    </a:cubicBezTo>
                    <a:lnTo>
                      <a:pt x="273050" y="361950"/>
                    </a:lnTo>
                    <a:cubicBezTo>
                      <a:pt x="307446" y="373592"/>
                      <a:pt x="358775" y="444500"/>
                      <a:pt x="387350" y="438150"/>
                    </a:cubicBezTo>
                    <a:lnTo>
                      <a:pt x="473075" y="419100"/>
                    </a:lnTo>
                    <a:cubicBezTo>
                      <a:pt x="505354" y="400579"/>
                      <a:pt x="564092" y="340783"/>
                      <a:pt x="581025" y="327025"/>
                    </a:cubicBezTo>
                    <a:lnTo>
                      <a:pt x="631825" y="285750"/>
                    </a:lnTo>
                    <a:cubicBezTo>
                      <a:pt x="652992" y="281517"/>
                      <a:pt x="672042" y="281517"/>
                      <a:pt x="708025" y="301625"/>
                    </a:cubicBezTo>
                    <a:cubicBezTo>
                      <a:pt x="744008" y="321733"/>
                      <a:pt x="778801" y="344885"/>
                      <a:pt x="815975" y="361950"/>
                    </a:cubicBezTo>
                    <a:cubicBezTo>
                      <a:pt x="853149" y="379016"/>
                      <a:pt x="891911" y="415660"/>
                      <a:pt x="931069" y="404018"/>
                    </a:cubicBezTo>
                    <a:cubicBezTo>
                      <a:pt x="964671" y="389995"/>
                      <a:pt x="986499" y="400182"/>
                      <a:pt x="1031875" y="361950"/>
                    </a:cubicBezTo>
                    <a:cubicBezTo>
                      <a:pt x="1077251" y="323718"/>
                      <a:pt x="1182158" y="197908"/>
                      <a:pt x="1203325" y="174625"/>
                    </a:cubicBezTo>
                    <a:lnTo>
                      <a:pt x="1266825" y="104775"/>
                    </a:lnTo>
                    <a:cubicBezTo>
                      <a:pt x="1287992" y="81492"/>
                      <a:pt x="1310217" y="66146"/>
                      <a:pt x="1330325" y="47625"/>
                    </a:cubicBezTo>
                    <a:lnTo>
                      <a:pt x="1377950" y="0"/>
                    </a:lnTo>
                    <a:lnTo>
                      <a:pt x="1520825" y="6350"/>
                    </a:lnTo>
                    <a:lnTo>
                      <a:pt x="1295400" y="466725"/>
                    </a:lnTo>
                    <a:lnTo>
                      <a:pt x="495300" y="650875"/>
                    </a:lnTo>
                    <a:lnTo>
                      <a:pt x="146050" y="631825"/>
                    </a:lnTo>
                    <a:lnTo>
                      <a:pt x="0" y="581025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>
              <a:xfrm>
                <a:off x="476378" y="3062089"/>
                <a:ext cx="1968500" cy="901700"/>
              </a:xfrm>
              <a:custGeom>
                <a:avLst/>
                <a:gdLst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68500" h="901700">
                    <a:moveTo>
                      <a:pt x="3175" y="809625"/>
                    </a:moveTo>
                    <a:cubicBezTo>
                      <a:pt x="2117" y="722842"/>
                      <a:pt x="1058" y="636058"/>
                      <a:pt x="0" y="549275"/>
                    </a:cubicBezTo>
                    <a:lnTo>
                      <a:pt x="133350" y="517525"/>
                    </a:lnTo>
                    <a:cubicBezTo>
                      <a:pt x="169863" y="504825"/>
                      <a:pt x="180975" y="461433"/>
                      <a:pt x="219075" y="473075"/>
                    </a:cubicBezTo>
                    <a:lnTo>
                      <a:pt x="333375" y="508000"/>
                    </a:lnTo>
                    <a:cubicBezTo>
                      <a:pt x="365654" y="520171"/>
                      <a:pt x="392642" y="550333"/>
                      <a:pt x="412750" y="546100"/>
                    </a:cubicBezTo>
                    <a:lnTo>
                      <a:pt x="473075" y="533400"/>
                    </a:lnTo>
                    <a:cubicBezTo>
                      <a:pt x="497946" y="516996"/>
                      <a:pt x="536575" y="464608"/>
                      <a:pt x="561975" y="447675"/>
                    </a:cubicBezTo>
                    <a:lnTo>
                      <a:pt x="638175" y="396875"/>
                    </a:lnTo>
                    <a:cubicBezTo>
                      <a:pt x="669396" y="393700"/>
                      <a:pt x="710142" y="406400"/>
                      <a:pt x="749300" y="428625"/>
                    </a:cubicBezTo>
                    <a:lnTo>
                      <a:pt x="866775" y="495300"/>
                    </a:lnTo>
                    <a:cubicBezTo>
                      <a:pt x="901700" y="504825"/>
                      <a:pt x="920750" y="500592"/>
                      <a:pt x="958850" y="485775"/>
                    </a:cubicBezTo>
                    <a:lnTo>
                      <a:pt x="1073150" y="441325"/>
                    </a:lnTo>
                    <a:cubicBezTo>
                      <a:pt x="1113367" y="413808"/>
                      <a:pt x="1153583" y="365125"/>
                      <a:pt x="1200150" y="320675"/>
                    </a:cubicBezTo>
                    <a:lnTo>
                      <a:pt x="1339850" y="187325"/>
                    </a:lnTo>
                    <a:cubicBezTo>
                      <a:pt x="1376362" y="150813"/>
                      <a:pt x="1397000" y="132292"/>
                      <a:pt x="1419225" y="101600"/>
                    </a:cubicBezTo>
                    <a:lnTo>
                      <a:pt x="1485900" y="9525"/>
                    </a:lnTo>
                    <a:lnTo>
                      <a:pt x="1597025" y="9525"/>
                    </a:lnTo>
                    <a:lnTo>
                      <a:pt x="1720850" y="6350"/>
                    </a:lnTo>
                    <a:lnTo>
                      <a:pt x="1838325" y="9525"/>
                    </a:lnTo>
                    <a:lnTo>
                      <a:pt x="1968500" y="0"/>
                    </a:lnTo>
                    <a:lnTo>
                      <a:pt x="1641475" y="438150"/>
                    </a:lnTo>
                    <a:lnTo>
                      <a:pt x="939800" y="793750"/>
                    </a:lnTo>
                    <a:lnTo>
                      <a:pt x="247650" y="901700"/>
                    </a:lnTo>
                    <a:lnTo>
                      <a:pt x="3175" y="809625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476378" y="3046214"/>
                <a:ext cx="2028825" cy="1050925"/>
              </a:xfrm>
              <a:custGeom>
                <a:avLst/>
                <a:gdLst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46906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28825" h="1050925">
                    <a:moveTo>
                      <a:pt x="0" y="892175"/>
                    </a:moveTo>
                    <a:lnTo>
                      <a:pt x="9525" y="790575"/>
                    </a:lnTo>
                    <a:cubicBezTo>
                      <a:pt x="39158" y="765704"/>
                      <a:pt x="132821" y="753004"/>
                      <a:pt x="177800" y="742950"/>
                    </a:cubicBezTo>
                    <a:cubicBezTo>
                      <a:pt x="222779" y="732896"/>
                      <a:pt x="245533" y="729721"/>
                      <a:pt x="279400" y="730250"/>
                    </a:cubicBezTo>
                    <a:cubicBezTo>
                      <a:pt x="313267" y="730779"/>
                      <a:pt x="343429" y="744405"/>
                      <a:pt x="381000" y="746125"/>
                    </a:cubicBezTo>
                    <a:cubicBezTo>
                      <a:pt x="418571" y="747845"/>
                      <a:pt x="463947" y="748770"/>
                      <a:pt x="504825" y="740568"/>
                    </a:cubicBezTo>
                    <a:cubicBezTo>
                      <a:pt x="545703" y="732366"/>
                      <a:pt x="594915" y="710670"/>
                      <a:pt x="626268" y="696912"/>
                    </a:cubicBezTo>
                    <a:cubicBezTo>
                      <a:pt x="657621" y="683154"/>
                      <a:pt x="673496" y="666353"/>
                      <a:pt x="692943" y="658019"/>
                    </a:cubicBezTo>
                    <a:cubicBezTo>
                      <a:pt x="712390" y="649685"/>
                      <a:pt x="717153" y="643334"/>
                      <a:pt x="742950" y="646906"/>
                    </a:cubicBezTo>
                    <a:cubicBezTo>
                      <a:pt x="768747" y="650478"/>
                      <a:pt x="813859" y="676672"/>
                      <a:pt x="847725" y="679450"/>
                    </a:cubicBezTo>
                    <a:cubicBezTo>
                      <a:pt x="881591" y="682228"/>
                      <a:pt x="913342" y="668867"/>
                      <a:pt x="946150" y="663575"/>
                    </a:cubicBezTo>
                    <a:cubicBezTo>
                      <a:pt x="978958" y="658283"/>
                      <a:pt x="1008063" y="655108"/>
                      <a:pt x="1047750" y="644525"/>
                    </a:cubicBezTo>
                    <a:lnTo>
                      <a:pt x="1184275" y="600075"/>
                    </a:lnTo>
                    <a:lnTo>
                      <a:pt x="1289050" y="558800"/>
                    </a:lnTo>
                    <a:cubicBezTo>
                      <a:pt x="1332442" y="528638"/>
                      <a:pt x="1400175" y="454554"/>
                      <a:pt x="1444625" y="419100"/>
                    </a:cubicBezTo>
                    <a:cubicBezTo>
                      <a:pt x="1489075" y="383646"/>
                      <a:pt x="1518708" y="374121"/>
                      <a:pt x="1555750" y="346075"/>
                    </a:cubicBezTo>
                    <a:lnTo>
                      <a:pt x="1666875" y="250825"/>
                    </a:lnTo>
                    <a:lnTo>
                      <a:pt x="1771650" y="171450"/>
                    </a:lnTo>
                    <a:lnTo>
                      <a:pt x="1860550" y="98425"/>
                    </a:lnTo>
                    <a:lnTo>
                      <a:pt x="1927225" y="12700"/>
                    </a:lnTo>
                    <a:lnTo>
                      <a:pt x="2028825" y="0"/>
                    </a:lnTo>
                    <a:lnTo>
                      <a:pt x="1793875" y="749300"/>
                    </a:lnTo>
                    <a:lnTo>
                      <a:pt x="292100" y="1050925"/>
                    </a:lnTo>
                    <a:lnTo>
                      <a:pt x="0" y="892175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473203" y="3027164"/>
                <a:ext cx="2111375" cy="1009650"/>
              </a:xfrm>
              <a:custGeom>
                <a:avLst/>
                <a:gdLst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36600 w 2111375"/>
                  <a:gd name="connsiteY8" fmla="*/ 75565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11375" h="1009650">
                    <a:moveTo>
                      <a:pt x="0" y="942975"/>
                    </a:moveTo>
                    <a:lnTo>
                      <a:pt x="0" y="885825"/>
                    </a:lnTo>
                    <a:lnTo>
                      <a:pt x="152400" y="838200"/>
                    </a:lnTo>
                    <a:cubicBezTo>
                      <a:pt x="193146" y="826029"/>
                      <a:pt x="212725" y="815446"/>
                      <a:pt x="244475" y="812800"/>
                    </a:cubicBezTo>
                    <a:cubicBezTo>
                      <a:pt x="276225" y="810154"/>
                      <a:pt x="312208" y="821267"/>
                      <a:pt x="342900" y="822325"/>
                    </a:cubicBezTo>
                    <a:cubicBezTo>
                      <a:pt x="373592" y="823383"/>
                      <a:pt x="398992" y="825500"/>
                      <a:pt x="434975" y="825500"/>
                    </a:cubicBezTo>
                    <a:cubicBezTo>
                      <a:pt x="470958" y="825500"/>
                      <a:pt x="520700" y="827088"/>
                      <a:pt x="558800" y="822325"/>
                    </a:cubicBezTo>
                    <a:cubicBezTo>
                      <a:pt x="596900" y="817563"/>
                      <a:pt x="624417" y="811742"/>
                      <a:pt x="663575" y="796925"/>
                    </a:cubicBezTo>
                    <a:lnTo>
                      <a:pt x="736600" y="755650"/>
                    </a:lnTo>
                    <a:lnTo>
                      <a:pt x="838200" y="746125"/>
                    </a:lnTo>
                    <a:lnTo>
                      <a:pt x="993775" y="717550"/>
                    </a:lnTo>
                    <a:cubicBezTo>
                      <a:pt x="1039283" y="709083"/>
                      <a:pt x="1072621" y="705908"/>
                      <a:pt x="1111250" y="695325"/>
                    </a:cubicBezTo>
                    <a:cubicBezTo>
                      <a:pt x="1149879" y="684742"/>
                      <a:pt x="1190625" y="665163"/>
                      <a:pt x="1225550" y="654050"/>
                    </a:cubicBezTo>
                    <a:cubicBezTo>
                      <a:pt x="1261004" y="640821"/>
                      <a:pt x="1290638" y="643996"/>
                      <a:pt x="1320800" y="628650"/>
                    </a:cubicBezTo>
                    <a:cubicBezTo>
                      <a:pt x="1350963" y="613304"/>
                      <a:pt x="1375833" y="585258"/>
                      <a:pt x="1406525" y="561975"/>
                    </a:cubicBezTo>
                    <a:cubicBezTo>
                      <a:pt x="1437217" y="538692"/>
                      <a:pt x="1478492" y="510117"/>
                      <a:pt x="1504950" y="488950"/>
                    </a:cubicBezTo>
                    <a:lnTo>
                      <a:pt x="1584325" y="425450"/>
                    </a:lnTo>
                    <a:lnTo>
                      <a:pt x="1682750" y="349250"/>
                    </a:lnTo>
                    <a:lnTo>
                      <a:pt x="1790700" y="260350"/>
                    </a:lnTo>
                    <a:lnTo>
                      <a:pt x="1905000" y="171450"/>
                    </a:lnTo>
                    <a:cubicBezTo>
                      <a:pt x="1938867" y="140229"/>
                      <a:pt x="1966913" y="91546"/>
                      <a:pt x="1984375" y="66675"/>
                    </a:cubicBezTo>
                    <a:cubicBezTo>
                      <a:pt x="2001837" y="41804"/>
                      <a:pt x="1990196" y="34396"/>
                      <a:pt x="2009775" y="22225"/>
                    </a:cubicBezTo>
                    <a:lnTo>
                      <a:pt x="2111375" y="0"/>
                    </a:lnTo>
                    <a:lnTo>
                      <a:pt x="1333500" y="1009650"/>
                    </a:lnTo>
                    <a:lnTo>
                      <a:pt x="0" y="942975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479553" y="2998589"/>
                <a:ext cx="2171700" cy="1155700"/>
              </a:xfrm>
              <a:custGeom>
                <a:avLst/>
                <a:gdLst>
                  <a:gd name="connsiteX0" fmla="*/ 0 w 2171700"/>
                  <a:gd name="connsiteY0" fmla="*/ 1009650 h 1155700"/>
                  <a:gd name="connsiteX1" fmla="*/ 0 w 2171700"/>
                  <a:gd name="connsiteY1" fmla="*/ 952500 h 1155700"/>
                  <a:gd name="connsiteX2" fmla="*/ 139700 w 2171700"/>
                  <a:gd name="connsiteY2" fmla="*/ 908050 h 1155700"/>
                  <a:gd name="connsiteX3" fmla="*/ 254000 w 2171700"/>
                  <a:gd name="connsiteY3" fmla="*/ 885825 h 1155700"/>
                  <a:gd name="connsiteX4" fmla="*/ 368300 w 2171700"/>
                  <a:gd name="connsiteY4" fmla="*/ 889000 h 1155700"/>
                  <a:gd name="connsiteX5" fmla="*/ 457200 w 2171700"/>
                  <a:gd name="connsiteY5" fmla="*/ 895350 h 1155700"/>
                  <a:gd name="connsiteX6" fmla="*/ 542925 w 2171700"/>
                  <a:gd name="connsiteY6" fmla="*/ 904875 h 1155700"/>
                  <a:gd name="connsiteX7" fmla="*/ 628650 w 2171700"/>
                  <a:gd name="connsiteY7" fmla="*/ 895350 h 1155700"/>
                  <a:gd name="connsiteX8" fmla="*/ 723900 w 2171700"/>
                  <a:gd name="connsiteY8" fmla="*/ 850900 h 1155700"/>
                  <a:gd name="connsiteX9" fmla="*/ 828675 w 2171700"/>
                  <a:gd name="connsiteY9" fmla="*/ 812800 h 1155700"/>
                  <a:gd name="connsiteX10" fmla="*/ 904875 w 2171700"/>
                  <a:gd name="connsiteY10" fmla="*/ 800100 h 1155700"/>
                  <a:gd name="connsiteX11" fmla="*/ 1028700 w 2171700"/>
                  <a:gd name="connsiteY11" fmla="*/ 781050 h 1155700"/>
                  <a:gd name="connsiteX12" fmla="*/ 1143000 w 2171700"/>
                  <a:gd name="connsiteY12" fmla="*/ 755650 h 1155700"/>
                  <a:gd name="connsiteX13" fmla="*/ 1276350 w 2171700"/>
                  <a:gd name="connsiteY13" fmla="*/ 708025 h 1155700"/>
                  <a:gd name="connsiteX14" fmla="*/ 1374775 w 2171700"/>
                  <a:gd name="connsiteY14" fmla="*/ 663575 h 1155700"/>
                  <a:gd name="connsiteX15" fmla="*/ 1482725 w 2171700"/>
                  <a:gd name="connsiteY15" fmla="*/ 568325 h 1155700"/>
                  <a:gd name="connsiteX16" fmla="*/ 1574800 w 2171700"/>
                  <a:gd name="connsiteY16" fmla="*/ 501650 h 1155700"/>
                  <a:gd name="connsiteX17" fmla="*/ 1701800 w 2171700"/>
                  <a:gd name="connsiteY17" fmla="*/ 396875 h 1155700"/>
                  <a:gd name="connsiteX18" fmla="*/ 1800225 w 2171700"/>
                  <a:gd name="connsiteY18" fmla="*/ 330200 h 1155700"/>
                  <a:gd name="connsiteX19" fmla="*/ 1936750 w 2171700"/>
                  <a:gd name="connsiteY19" fmla="*/ 228600 h 1155700"/>
                  <a:gd name="connsiteX20" fmla="*/ 2022475 w 2171700"/>
                  <a:gd name="connsiteY20" fmla="*/ 127000 h 1155700"/>
                  <a:gd name="connsiteX21" fmla="*/ 2070100 w 2171700"/>
                  <a:gd name="connsiteY21" fmla="*/ 41275 h 1155700"/>
                  <a:gd name="connsiteX22" fmla="*/ 2171700 w 2171700"/>
                  <a:gd name="connsiteY22" fmla="*/ 0 h 1155700"/>
                  <a:gd name="connsiteX23" fmla="*/ 2019300 w 2171700"/>
                  <a:gd name="connsiteY23" fmla="*/ 654050 h 1155700"/>
                  <a:gd name="connsiteX24" fmla="*/ 768350 w 2171700"/>
                  <a:gd name="connsiteY24" fmla="*/ 1155700 h 1155700"/>
                  <a:gd name="connsiteX25" fmla="*/ 19050 w 2171700"/>
                  <a:gd name="connsiteY25" fmla="*/ 1108075 h 1155700"/>
                  <a:gd name="connsiteX26" fmla="*/ 6350 w 2171700"/>
                  <a:gd name="connsiteY26" fmla="*/ 946150 h 1155700"/>
                  <a:gd name="connsiteX27" fmla="*/ 12700 w 2171700"/>
                  <a:gd name="connsiteY27" fmla="*/ 946150 h 11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171700" h="1155700">
                    <a:moveTo>
                      <a:pt x="0" y="1009650"/>
                    </a:moveTo>
                    <a:lnTo>
                      <a:pt x="0" y="952500"/>
                    </a:lnTo>
                    <a:lnTo>
                      <a:pt x="139700" y="908050"/>
                    </a:lnTo>
                    <a:lnTo>
                      <a:pt x="254000" y="885825"/>
                    </a:lnTo>
                    <a:lnTo>
                      <a:pt x="368300" y="889000"/>
                    </a:lnTo>
                    <a:lnTo>
                      <a:pt x="457200" y="895350"/>
                    </a:lnTo>
                    <a:lnTo>
                      <a:pt x="542925" y="904875"/>
                    </a:lnTo>
                    <a:lnTo>
                      <a:pt x="628650" y="895350"/>
                    </a:lnTo>
                    <a:lnTo>
                      <a:pt x="723900" y="850900"/>
                    </a:lnTo>
                    <a:lnTo>
                      <a:pt x="828675" y="812800"/>
                    </a:lnTo>
                    <a:lnTo>
                      <a:pt x="904875" y="800100"/>
                    </a:lnTo>
                    <a:lnTo>
                      <a:pt x="1028700" y="781050"/>
                    </a:lnTo>
                    <a:lnTo>
                      <a:pt x="1143000" y="755650"/>
                    </a:lnTo>
                    <a:lnTo>
                      <a:pt x="1276350" y="708025"/>
                    </a:lnTo>
                    <a:lnTo>
                      <a:pt x="1374775" y="663575"/>
                    </a:lnTo>
                    <a:lnTo>
                      <a:pt x="1482725" y="568325"/>
                    </a:lnTo>
                    <a:lnTo>
                      <a:pt x="1574800" y="501650"/>
                    </a:lnTo>
                    <a:lnTo>
                      <a:pt x="1701800" y="396875"/>
                    </a:lnTo>
                    <a:lnTo>
                      <a:pt x="1800225" y="330200"/>
                    </a:lnTo>
                    <a:lnTo>
                      <a:pt x="1936750" y="228600"/>
                    </a:lnTo>
                    <a:lnTo>
                      <a:pt x="2022475" y="127000"/>
                    </a:lnTo>
                    <a:lnTo>
                      <a:pt x="2070100" y="41275"/>
                    </a:lnTo>
                    <a:lnTo>
                      <a:pt x="2171700" y="0"/>
                    </a:lnTo>
                    <a:lnTo>
                      <a:pt x="2019300" y="654050"/>
                    </a:lnTo>
                    <a:lnTo>
                      <a:pt x="768350" y="1155700"/>
                    </a:lnTo>
                    <a:lnTo>
                      <a:pt x="19050" y="1108075"/>
                    </a:lnTo>
                    <a:lnTo>
                      <a:pt x="6350" y="946150"/>
                    </a:lnTo>
                    <a:lnTo>
                      <a:pt x="12700" y="946150"/>
                    </a:lnTo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473203" y="2995413"/>
                <a:ext cx="2200275" cy="1209675"/>
              </a:xfrm>
              <a:custGeom>
                <a:avLst/>
                <a:gdLst>
                  <a:gd name="connsiteX0" fmla="*/ 0 w 2200275"/>
                  <a:gd name="connsiteY0" fmla="*/ 1063625 h 1238250"/>
                  <a:gd name="connsiteX1" fmla="*/ 0 w 2200275"/>
                  <a:gd name="connsiteY1" fmla="*/ 1006475 h 1238250"/>
                  <a:gd name="connsiteX2" fmla="*/ 136525 w 2200275"/>
                  <a:gd name="connsiteY2" fmla="*/ 958850 h 1238250"/>
                  <a:gd name="connsiteX3" fmla="*/ 238125 w 2200275"/>
                  <a:gd name="connsiteY3" fmla="*/ 936625 h 1238250"/>
                  <a:gd name="connsiteX4" fmla="*/ 352425 w 2200275"/>
                  <a:gd name="connsiteY4" fmla="*/ 927100 h 1238250"/>
                  <a:gd name="connsiteX5" fmla="*/ 447675 w 2200275"/>
                  <a:gd name="connsiteY5" fmla="*/ 933450 h 1238250"/>
                  <a:gd name="connsiteX6" fmla="*/ 514350 w 2200275"/>
                  <a:gd name="connsiteY6" fmla="*/ 946150 h 1238250"/>
                  <a:gd name="connsiteX7" fmla="*/ 596900 w 2200275"/>
                  <a:gd name="connsiteY7" fmla="*/ 936625 h 1238250"/>
                  <a:gd name="connsiteX8" fmla="*/ 698500 w 2200275"/>
                  <a:gd name="connsiteY8" fmla="*/ 904875 h 1238250"/>
                  <a:gd name="connsiteX9" fmla="*/ 790575 w 2200275"/>
                  <a:gd name="connsiteY9" fmla="*/ 863600 h 1238250"/>
                  <a:gd name="connsiteX10" fmla="*/ 904875 w 2200275"/>
                  <a:gd name="connsiteY10" fmla="*/ 844550 h 1238250"/>
                  <a:gd name="connsiteX11" fmla="*/ 1009650 w 2200275"/>
                  <a:gd name="connsiteY11" fmla="*/ 831850 h 1238250"/>
                  <a:gd name="connsiteX12" fmla="*/ 1143000 w 2200275"/>
                  <a:gd name="connsiteY12" fmla="*/ 800100 h 1238250"/>
                  <a:gd name="connsiteX13" fmla="*/ 1238250 w 2200275"/>
                  <a:gd name="connsiteY13" fmla="*/ 768350 h 1238250"/>
                  <a:gd name="connsiteX14" fmla="*/ 1352550 w 2200275"/>
                  <a:gd name="connsiteY14" fmla="*/ 736600 h 1238250"/>
                  <a:gd name="connsiteX15" fmla="*/ 1460500 w 2200275"/>
                  <a:gd name="connsiteY15" fmla="*/ 663575 h 1238250"/>
                  <a:gd name="connsiteX16" fmla="*/ 1577975 w 2200275"/>
                  <a:gd name="connsiteY16" fmla="*/ 574675 h 1238250"/>
                  <a:gd name="connsiteX17" fmla="*/ 1660525 w 2200275"/>
                  <a:gd name="connsiteY17" fmla="*/ 514350 h 1238250"/>
                  <a:gd name="connsiteX18" fmla="*/ 1743075 w 2200275"/>
                  <a:gd name="connsiteY18" fmla="*/ 450850 h 1238250"/>
                  <a:gd name="connsiteX19" fmla="*/ 1816100 w 2200275"/>
                  <a:gd name="connsiteY19" fmla="*/ 390525 h 1238250"/>
                  <a:gd name="connsiteX20" fmla="*/ 1920875 w 2200275"/>
                  <a:gd name="connsiteY20" fmla="*/ 298450 h 1238250"/>
                  <a:gd name="connsiteX21" fmla="*/ 2006600 w 2200275"/>
                  <a:gd name="connsiteY21" fmla="*/ 215900 h 1238250"/>
                  <a:gd name="connsiteX22" fmla="*/ 2051050 w 2200275"/>
                  <a:gd name="connsiteY22" fmla="*/ 161925 h 1238250"/>
                  <a:gd name="connsiteX23" fmla="*/ 2124075 w 2200275"/>
                  <a:gd name="connsiteY23" fmla="*/ 63500 h 1238250"/>
                  <a:gd name="connsiteX24" fmla="*/ 2162175 w 2200275"/>
                  <a:gd name="connsiteY24" fmla="*/ 3175 h 1238250"/>
                  <a:gd name="connsiteX25" fmla="*/ 2200275 w 2200275"/>
                  <a:gd name="connsiteY25" fmla="*/ 0 h 1238250"/>
                  <a:gd name="connsiteX26" fmla="*/ 2073275 w 2200275"/>
                  <a:gd name="connsiteY26" fmla="*/ 561975 h 1238250"/>
                  <a:gd name="connsiteX27" fmla="*/ 1127125 w 2200275"/>
                  <a:gd name="connsiteY27" fmla="*/ 1095375 h 1238250"/>
                  <a:gd name="connsiteX28" fmla="*/ 44450 w 2200275"/>
                  <a:gd name="connsiteY28" fmla="*/ 1238250 h 1238250"/>
                  <a:gd name="connsiteX29" fmla="*/ 19050 w 2200275"/>
                  <a:gd name="connsiteY29" fmla="*/ 996950 h 1238250"/>
                  <a:gd name="connsiteX30" fmla="*/ 19050 w 2200275"/>
                  <a:gd name="connsiteY30" fmla="*/ 1003300 h 1238250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19050 w 2200275"/>
                  <a:gd name="connsiteY30" fmla="*/ 1003300 h 1209675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6350 w 2200275"/>
                  <a:gd name="connsiteY30" fmla="*/ 996950 h 12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00275" h="1209675">
                    <a:moveTo>
                      <a:pt x="0" y="1063625"/>
                    </a:moveTo>
                    <a:lnTo>
                      <a:pt x="0" y="1006475"/>
                    </a:lnTo>
                    <a:lnTo>
                      <a:pt x="136525" y="958850"/>
                    </a:lnTo>
                    <a:lnTo>
                      <a:pt x="238125" y="936625"/>
                    </a:lnTo>
                    <a:lnTo>
                      <a:pt x="352425" y="927100"/>
                    </a:lnTo>
                    <a:lnTo>
                      <a:pt x="447675" y="933450"/>
                    </a:lnTo>
                    <a:lnTo>
                      <a:pt x="514350" y="946150"/>
                    </a:lnTo>
                    <a:lnTo>
                      <a:pt x="596900" y="936625"/>
                    </a:lnTo>
                    <a:lnTo>
                      <a:pt x="698500" y="904875"/>
                    </a:lnTo>
                    <a:lnTo>
                      <a:pt x="790575" y="863600"/>
                    </a:lnTo>
                    <a:lnTo>
                      <a:pt x="904875" y="844550"/>
                    </a:lnTo>
                    <a:lnTo>
                      <a:pt x="1009650" y="831850"/>
                    </a:lnTo>
                    <a:lnTo>
                      <a:pt x="1143000" y="800100"/>
                    </a:lnTo>
                    <a:lnTo>
                      <a:pt x="1238250" y="768350"/>
                    </a:lnTo>
                    <a:lnTo>
                      <a:pt x="1352550" y="736600"/>
                    </a:lnTo>
                    <a:lnTo>
                      <a:pt x="1460500" y="663575"/>
                    </a:lnTo>
                    <a:lnTo>
                      <a:pt x="1577975" y="574675"/>
                    </a:lnTo>
                    <a:lnTo>
                      <a:pt x="1660525" y="514350"/>
                    </a:lnTo>
                    <a:lnTo>
                      <a:pt x="1743075" y="450850"/>
                    </a:lnTo>
                    <a:lnTo>
                      <a:pt x="1816100" y="390525"/>
                    </a:lnTo>
                    <a:lnTo>
                      <a:pt x="1920875" y="298450"/>
                    </a:lnTo>
                    <a:lnTo>
                      <a:pt x="2006600" y="215900"/>
                    </a:lnTo>
                    <a:lnTo>
                      <a:pt x="2051050" y="161925"/>
                    </a:lnTo>
                    <a:lnTo>
                      <a:pt x="2124075" y="63500"/>
                    </a:lnTo>
                    <a:lnTo>
                      <a:pt x="2162175" y="3175"/>
                    </a:lnTo>
                    <a:lnTo>
                      <a:pt x="2200275" y="0"/>
                    </a:lnTo>
                    <a:lnTo>
                      <a:pt x="2073275" y="561975"/>
                    </a:lnTo>
                    <a:lnTo>
                      <a:pt x="1127125" y="1095375"/>
                    </a:lnTo>
                    <a:lnTo>
                      <a:pt x="12700" y="1209675"/>
                    </a:lnTo>
                    <a:lnTo>
                      <a:pt x="19050" y="996950"/>
                    </a:lnTo>
                    <a:lnTo>
                      <a:pt x="6350" y="996950"/>
                    </a:lnTo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463678" y="2989064"/>
                <a:ext cx="2270125" cy="1162050"/>
              </a:xfrm>
              <a:custGeom>
                <a:avLst/>
                <a:gdLst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006475 w 2270125"/>
                  <a:gd name="connsiteY29" fmla="*/ 1130300 h 1162050"/>
                  <a:gd name="connsiteX30" fmla="*/ 73025 w 2270125"/>
                  <a:gd name="connsiteY30" fmla="*/ 1162050 h 1162050"/>
                  <a:gd name="connsiteX31" fmla="*/ 0 w 2270125"/>
                  <a:gd name="connsiteY31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768475 w 2270125"/>
                  <a:gd name="connsiteY29" fmla="*/ 52070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806575 w 2270125"/>
                  <a:gd name="connsiteY29" fmla="*/ 56515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270125" h="1162050">
                    <a:moveTo>
                      <a:pt x="0" y="1111250"/>
                    </a:moveTo>
                    <a:lnTo>
                      <a:pt x="6350" y="1050925"/>
                    </a:lnTo>
                    <a:lnTo>
                      <a:pt x="92075" y="1022350"/>
                    </a:lnTo>
                    <a:lnTo>
                      <a:pt x="165100" y="993775"/>
                    </a:lnTo>
                    <a:lnTo>
                      <a:pt x="263525" y="971550"/>
                    </a:lnTo>
                    <a:lnTo>
                      <a:pt x="342900" y="968375"/>
                    </a:lnTo>
                    <a:lnTo>
                      <a:pt x="438150" y="971550"/>
                    </a:lnTo>
                    <a:lnTo>
                      <a:pt x="514350" y="981075"/>
                    </a:lnTo>
                    <a:lnTo>
                      <a:pt x="584200" y="977900"/>
                    </a:lnTo>
                    <a:lnTo>
                      <a:pt x="688975" y="955675"/>
                    </a:lnTo>
                    <a:lnTo>
                      <a:pt x="755650" y="920750"/>
                    </a:lnTo>
                    <a:lnTo>
                      <a:pt x="863600" y="892175"/>
                    </a:lnTo>
                    <a:lnTo>
                      <a:pt x="971550" y="876300"/>
                    </a:lnTo>
                    <a:lnTo>
                      <a:pt x="1063625" y="860425"/>
                    </a:lnTo>
                    <a:lnTo>
                      <a:pt x="1155700" y="835025"/>
                    </a:lnTo>
                    <a:lnTo>
                      <a:pt x="1285875" y="803275"/>
                    </a:lnTo>
                    <a:lnTo>
                      <a:pt x="1403350" y="755650"/>
                    </a:lnTo>
                    <a:lnTo>
                      <a:pt x="1479550" y="698500"/>
                    </a:lnTo>
                    <a:lnTo>
                      <a:pt x="1600200" y="612775"/>
                    </a:lnTo>
                    <a:lnTo>
                      <a:pt x="1685925" y="552450"/>
                    </a:lnTo>
                    <a:lnTo>
                      <a:pt x="1774825" y="476250"/>
                    </a:lnTo>
                    <a:lnTo>
                      <a:pt x="1879600" y="396875"/>
                    </a:lnTo>
                    <a:lnTo>
                      <a:pt x="1978025" y="298450"/>
                    </a:lnTo>
                    <a:lnTo>
                      <a:pt x="2054225" y="212725"/>
                    </a:lnTo>
                    <a:lnTo>
                      <a:pt x="2127250" y="133350"/>
                    </a:lnTo>
                    <a:lnTo>
                      <a:pt x="2171700" y="66675"/>
                    </a:lnTo>
                    <a:lnTo>
                      <a:pt x="2197100" y="0"/>
                    </a:lnTo>
                    <a:lnTo>
                      <a:pt x="2257425" y="9525"/>
                    </a:lnTo>
                    <a:lnTo>
                      <a:pt x="2270125" y="114300"/>
                    </a:lnTo>
                    <a:lnTo>
                      <a:pt x="1806575" y="565150"/>
                    </a:lnTo>
                    <a:lnTo>
                      <a:pt x="1006475" y="1130300"/>
                    </a:lnTo>
                    <a:lnTo>
                      <a:pt x="73025" y="1162050"/>
                    </a:lnTo>
                    <a:lnTo>
                      <a:pt x="0" y="111125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479553" y="2998589"/>
                <a:ext cx="2384425" cy="1276350"/>
              </a:xfrm>
              <a:custGeom>
                <a:avLst/>
                <a:gdLst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3175 w 2384425"/>
                  <a:gd name="connsiteY22" fmla="*/ 1060450 h 1276350"/>
                  <a:gd name="connsiteX0" fmla="*/ 6350 w 2390775"/>
                  <a:gd name="connsiteY0" fmla="*/ 1174750 h 1276350"/>
                  <a:gd name="connsiteX1" fmla="*/ 6350 w 2390775"/>
                  <a:gd name="connsiteY1" fmla="*/ 1076325 h 1276350"/>
                  <a:gd name="connsiteX2" fmla="*/ 146050 w 2390775"/>
                  <a:gd name="connsiteY2" fmla="*/ 1035050 h 1276350"/>
                  <a:gd name="connsiteX3" fmla="*/ 311150 w 2390775"/>
                  <a:gd name="connsiteY3" fmla="*/ 996950 h 1276350"/>
                  <a:gd name="connsiteX4" fmla="*/ 514350 w 2390775"/>
                  <a:gd name="connsiteY4" fmla="*/ 1003300 h 1276350"/>
                  <a:gd name="connsiteX5" fmla="*/ 654050 w 2390775"/>
                  <a:gd name="connsiteY5" fmla="*/ 981075 h 1276350"/>
                  <a:gd name="connsiteX6" fmla="*/ 762000 w 2390775"/>
                  <a:gd name="connsiteY6" fmla="*/ 939800 h 1276350"/>
                  <a:gd name="connsiteX7" fmla="*/ 917575 w 2390775"/>
                  <a:gd name="connsiteY7" fmla="*/ 908050 h 1276350"/>
                  <a:gd name="connsiteX8" fmla="*/ 1095375 w 2390775"/>
                  <a:gd name="connsiteY8" fmla="*/ 876300 h 1276350"/>
                  <a:gd name="connsiteX9" fmla="*/ 1184275 w 2390775"/>
                  <a:gd name="connsiteY9" fmla="*/ 866775 h 1276350"/>
                  <a:gd name="connsiteX10" fmla="*/ 1377950 w 2390775"/>
                  <a:gd name="connsiteY10" fmla="*/ 781050 h 1276350"/>
                  <a:gd name="connsiteX11" fmla="*/ 1574800 w 2390775"/>
                  <a:gd name="connsiteY11" fmla="*/ 669925 h 1276350"/>
                  <a:gd name="connsiteX12" fmla="*/ 1743075 w 2390775"/>
                  <a:gd name="connsiteY12" fmla="*/ 546100 h 1276350"/>
                  <a:gd name="connsiteX13" fmla="*/ 1927225 w 2390775"/>
                  <a:gd name="connsiteY13" fmla="*/ 387350 h 1276350"/>
                  <a:gd name="connsiteX14" fmla="*/ 2060575 w 2390775"/>
                  <a:gd name="connsiteY14" fmla="*/ 234950 h 1276350"/>
                  <a:gd name="connsiteX15" fmla="*/ 2193925 w 2390775"/>
                  <a:gd name="connsiteY15" fmla="*/ 92075 h 1276350"/>
                  <a:gd name="connsiteX16" fmla="*/ 2238375 w 2390775"/>
                  <a:gd name="connsiteY16" fmla="*/ 3175 h 1276350"/>
                  <a:gd name="connsiteX17" fmla="*/ 2390775 w 2390775"/>
                  <a:gd name="connsiteY17" fmla="*/ 0 h 1276350"/>
                  <a:gd name="connsiteX18" fmla="*/ 1873250 w 2390775"/>
                  <a:gd name="connsiteY18" fmla="*/ 768350 h 1276350"/>
                  <a:gd name="connsiteX19" fmla="*/ 908050 w 2390775"/>
                  <a:gd name="connsiteY19" fmla="*/ 1146175 h 1276350"/>
                  <a:gd name="connsiteX20" fmla="*/ 12700 w 2390775"/>
                  <a:gd name="connsiteY20" fmla="*/ 1276350 h 1276350"/>
                  <a:gd name="connsiteX21" fmla="*/ 22225 w 2390775"/>
                  <a:gd name="connsiteY21" fmla="*/ 1060450 h 1276350"/>
                  <a:gd name="connsiteX22" fmla="*/ 0 w 239077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4425" h="1276350">
                    <a:moveTo>
                      <a:pt x="0" y="1174750"/>
                    </a:moveTo>
                    <a:lnTo>
                      <a:pt x="0" y="1076325"/>
                    </a:lnTo>
                    <a:cubicBezTo>
                      <a:pt x="23283" y="1053042"/>
                      <a:pt x="88900" y="1048279"/>
                      <a:pt x="139700" y="1035050"/>
                    </a:cubicBezTo>
                    <a:cubicBezTo>
                      <a:pt x="190500" y="1021821"/>
                      <a:pt x="237067" y="994833"/>
                      <a:pt x="304800" y="996950"/>
                    </a:cubicBezTo>
                    <a:cubicBezTo>
                      <a:pt x="372533" y="999067"/>
                      <a:pt x="450850" y="1005946"/>
                      <a:pt x="508000" y="1003300"/>
                    </a:cubicBezTo>
                    <a:cubicBezTo>
                      <a:pt x="565150" y="1000654"/>
                      <a:pt x="613833" y="1001183"/>
                      <a:pt x="647700" y="981075"/>
                    </a:cubicBezTo>
                    <a:lnTo>
                      <a:pt x="755650" y="939800"/>
                    </a:lnTo>
                    <a:cubicBezTo>
                      <a:pt x="799571" y="927629"/>
                      <a:pt x="855663" y="918633"/>
                      <a:pt x="911225" y="908050"/>
                    </a:cubicBezTo>
                    <a:cubicBezTo>
                      <a:pt x="966788" y="897467"/>
                      <a:pt x="1044575" y="883179"/>
                      <a:pt x="1089025" y="876300"/>
                    </a:cubicBezTo>
                    <a:cubicBezTo>
                      <a:pt x="1133475" y="869421"/>
                      <a:pt x="1130829" y="882650"/>
                      <a:pt x="1177925" y="866775"/>
                    </a:cubicBezTo>
                    <a:cubicBezTo>
                      <a:pt x="1225021" y="850900"/>
                      <a:pt x="1306513" y="813858"/>
                      <a:pt x="1371600" y="781050"/>
                    </a:cubicBezTo>
                    <a:cubicBezTo>
                      <a:pt x="1436688" y="748242"/>
                      <a:pt x="1507596" y="711200"/>
                      <a:pt x="1568450" y="669925"/>
                    </a:cubicBezTo>
                    <a:lnTo>
                      <a:pt x="1736725" y="546100"/>
                    </a:lnTo>
                    <a:lnTo>
                      <a:pt x="1920875" y="387350"/>
                    </a:lnTo>
                    <a:lnTo>
                      <a:pt x="2054225" y="234950"/>
                    </a:lnTo>
                    <a:lnTo>
                      <a:pt x="2187575" y="92075"/>
                    </a:lnTo>
                    <a:lnTo>
                      <a:pt x="2232025" y="3175"/>
                    </a:lnTo>
                    <a:lnTo>
                      <a:pt x="2384425" y="0"/>
                    </a:lnTo>
                    <a:lnTo>
                      <a:pt x="1866900" y="768350"/>
                    </a:lnTo>
                    <a:lnTo>
                      <a:pt x="901700" y="1146175"/>
                    </a:lnTo>
                    <a:lnTo>
                      <a:pt x="6350" y="1276350"/>
                    </a:lnTo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477966" y="2985891"/>
                <a:ext cx="2364581" cy="1240630"/>
              </a:xfrm>
              <a:custGeom>
                <a:avLst/>
                <a:gdLst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40630 h 1240630"/>
                  <a:gd name="connsiteX1" fmla="*/ 0 w 2364581"/>
                  <a:gd name="connsiteY1" fmla="*/ 1147762 h 1240630"/>
                  <a:gd name="connsiteX2" fmla="*/ 111918 w 2364581"/>
                  <a:gd name="connsiteY2" fmla="*/ 1121568 h 1240630"/>
                  <a:gd name="connsiteX3" fmla="*/ 185737 w 2364581"/>
                  <a:gd name="connsiteY3" fmla="*/ 1092993 h 1240630"/>
                  <a:gd name="connsiteX4" fmla="*/ 273843 w 2364581"/>
                  <a:gd name="connsiteY4" fmla="*/ 1069180 h 1240630"/>
                  <a:gd name="connsiteX5" fmla="*/ 383381 w 2364581"/>
                  <a:gd name="connsiteY5" fmla="*/ 1064418 h 1240630"/>
                  <a:gd name="connsiteX6" fmla="*/ 502443 w 2364581"/>
                  <a:gd name="connsiteY6" fmla="*/ 1064418 h 1240630"/>
                  <a:gd name="connsiteX7" fmla="*/ 583406 w 2364581"/>
                  <a:gd name="connsiteY7" fmla="*/ 1062037 h 1240630"/>
                  <a:gd name="connsiteX8" fmla="*/ 678656 w 2364581"/>
                  <a:gd name="connsiteY8" fmla="*/ 1021555 h 1240630"/>
                  <a:gd name="connsiteX9" fmla="*/ 845343 w 2364581"/>
                  <a:gd name="connsiteY9" fmla="*/ 985837 h 1240630"/>
                  <a:gd name="connsiteX10" fmla="*/ 978693 w 2364581"/>
                  <a:gd name="connsiteY10" fmla="*/ 952499 h 1240630"/>
                  <a:gd name="connsiteX11" fmla="*/ 1121568 w 2364581"/>
                  <a:gd name="connsiteY11" fmla="*/ 947737 h 1240630"/>
                  <a:gd name="connsiteX12" fmla="*/ 1266825 w 2364581"/>
                  <a:gd name="connsiteY12" fmla="*/ 907255 h 1240630"/>
                  <a:gd name="connsiteX13" fmla="*/ 1400175 w 2364581"/>
                  <a:gd name="connsiteY13" fmla="*/ 840580 h 1240630"/>
                  <a:gd name="connsiteX14" fmla="*/ 1540669 w 2364581"/>
                  <a:gd name="connsiteY14" fmla="*/ 764381 h 1240630"/>
                  <a:gd name="connsiteX15" fmla="*/ 1676399 w 2364581"/>
                  <a:gd name="connsiteY15" fmla="*/ 671512 h 1240630"/>
                  <a:gd name="connsiteX16" fmla="*/ 1788318 w 2364581"/>
                  <a:gd name="connsiteY16" fmla="*/ 576262 h 1240630"/>
                  <a:gd name="connsiteX17" fmla="*/ 1933575 w 2364581"/>
                  <a:gd name="connsiteY17" fmla="*/ 450055 h 1240630"/>
                  <a:gd name="connsiteX18" fmla="*/ 2033587 w 2364581"/>
                  <a:gd name="connsiteY18" fmla="*/ 347662 h 1240630"/>
                  <a:gd name="connsiteX19" fmla="*/ 2135981 w 2364581"/>
                  <a:gd name="connsiteY19" fmla="*/ 250030 h 1240630"/>
                  <a:gd name="connsiteX20" fmla="*/ 2224087 w 2364581"/>
                  <a:gd name="connsiteY20" fmla="*/ 133349 h 1240630"/>
                  <a:gd name="connsiteX21" fmla="*/ 2259806 w 2364581"/>
                  <a:gd name="connsiteY21" fmla="*/ 61912 h 1240630"/>
                  <a:gd name="connsiteX22" fmla="*/ 2276475 w 2364581"/>
                  <a:gd name="connsiteY22" fmla="*/ 4762 h 1240630"/>
                  <a:gd name="connsiteX23" fmla="*/ 2336005 w 2364581"/>
                  <a:gd name="connsiteY23" fmla="*/ 0 h 1240630"/>
                  <a:gd name="connsiteX24" fmla="*/ 2364581 w 2364581"/>
                  <a:gd name="connsiteY24" fmla="*/ 111918 h 1240630"/>
                  <a:gd name="connsiteX25" fmla="*/ 1800225 w 2364581"/>
                  <a:gd name="connsiteY25" fmla="*/ 785812 h 1240630"/>
                  <a:gd name="connsiteX26" fmla="*/ 1283493 w 2364581"/>
                  <a:gd name="connsiteY26" fmla="*/ 1054893 h 1240630"/>
                  <a:gd name="connsiteX27" fmla="*/ 616743 w 2364581"/>
                  <a:gd name="connsiteY27" fmla="*/ 1181099 h 1240630"/>
                  <a:gd name="connsiteX28" fmla="*/ 173831 w 2364581"/>
                  <a:gd name="connsiteY28" fmla="*/ 1238249 h 1240630"/>
                  <a:gd name="connsiteX29" fmla="*/ 2381 w 2364581"/>
                  <a:gd name="connsiteY29" fmla="*/ 1240630 h 12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64581" h="1240630">
                    <a:moveTo>
                      <a:pt x="2381" y="1240630"/>
                    </a:moveTo>
                    <a:cubicBezTo>
                      <a:pt x="1587" y="1209674"/>
                      <a:pt x="794" y="1178718"/>
                      <a:pt x="0" y="1147762"/>
                    </a:cubicBezTo>
                    <a:lnTo>
                      <a:pt x="111918" y="1121568"/>
                    </a:lnTo>
                    <a:cubicBezTo>
                      <a:pt x="142874" y="1112440"/>
                      <a:pt x="158750" y="1101724"/>
                      <a:pt x="185737" y="1092993"/>
                    </a:cubicBezTo>
                    <a:cubicBezTo>
                      <a:pt x="212724" y="1084262"/>
                      <a:pt x="240902" y="1073942"/>
                      <a:pt x="273843" y="1069180"/>
                    </a:cubicBezTo>
                    <a:cubicBezTo>
                      <a:pt x="306784" y="1064418"/>
                      <a:pt x="345281" y="1065212"/>
                      <a:pt x="383381" y="1064418"/>
                    </a:cubicBezTo>
                    <a:cubicBezTo>
                      <a:pt x="421481" y="1063624"/>
                      <a:pt x="469106" y="1064815"/>
                      <a:pt x="502443" y="1064418"/>
                    </a:cubicBezTo>
                    <a:cubicBezTo>
                      <a:pt x="535780" y="1064021"/>
                      <a:pt x="551656" y="1075531"/>
                      <a:pt x="583406" y="1062037"/>
                    </a:cubicBezTo>
                    <a:lnTo>
                      <a:pt x="678656" y="1021555"/>
                    </a:lnTo>
                    <a:cubicBezTo>
                      <a:pt x="722312" y="1008855"/>
                      <a:pt x="800893" y="996950"/>
                      <a:pt x="845343" y="985837"/>
                    </a:cubicBezTo>
                    <a:lnTo>
                      <a:pt x="978693" y="952499"/>
                    </a:lnTo>
                    <a:cubicBezTo>
                      <a:pt x="1024731" y="946149"/>
                      <a:pt x="1073149" y="961231"/>
                      <a:pt x="1121568" y="947737"/>
                    </a:cubicBezTo>
                    <a:lnTo>
                      <a:pt x="1266825" y="907255"/>
                    </a:lnTo>
                    <a:cubicBezTo>
                      <a:pt x="1313259" y="889396"/>
                      <a:pt x="1354534" y="864392"/>
                      <a:pt x="1400175" y="840580"/>
                    </a:cubicBezTo>
                    <a:cubicBezTo>
                      <a:pt x="1445816" y="816768"/>
                      <a:pt x="1494632" y="792559"/>
                      <a:pt x="1540669" y="764381"/>
                    </a:cubicBezTo>
                    <a:cubicBezTo>
                      <a:pt x="1586706" y="736203"/>
                      <a:pt x="1635124" y="702865"/>
                      <a:pt x="1676399" y="671512"/>
                    </a:cubicBezTo>
                    <a:cubicBezTo>
                      <a:pt x="1717674" y="640159"/>
                      <a:pt x="1751012" y="608012"/>
                      <a:pt x="1788318" y="576262"/>
                    </a:cubicBezTo>
                    <a:lnTo>
                      <a:pt x="1933575" y="450055"/>
                    </a:lnTo>
                    <a:cubicBezTo>
                      <a:pt x="1974453" y="411955"/>
                      <a:pt x="1999853" y="381000"/>
                      <a:pt x="2033587" y="347662"/>
                    </a:cubicBezTo>
                    <a:cubicBezTo>
                      <a:pt x="2067321" y="314325"/>
                      <a:pt x="2104231" y="285749"/>
                      <a:pt x="2135981" y="250030"/>
                    </a:cubicBezTo>
                    <a:lnTo>
                      <a:pt x="2224087" y="133349"/>
                    </a:lnTo>
                    <a:lnTo>
                      <a:pt x="2259806" y="61912"/>
                    </a:lnTo>
                    <a:lnTo>
                      <a:pt x="2276475" y="4762"/>
                    </a:lnTo>
                    <a:lnTo>
                      <a:pt x="2336005" y="0"/>
                    </a:lnTo>
                    <a:lnTo>
                      <a:pt x="2364581" y="111918"/>
                    </a:lnTo>
                    <a:lnTo>
                      <a:pt x="1800225" y="785812"/>
                    </a:lnTo>
                    <a:lnTo>
                      <a:pt x="1283493" y="1054893"/>
                    </a:lnTo>
                    <a:lnTo>
                      <a:pt x="616743" y="1181099"/>
                    </a:lnTo>
                    <a:lnTo>
                      <a:pt x="173831" y="1238249"/>
                    </a:lnTo>
                    <a:lnTo>
                      <a:pt x="2381" y="124063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5357147" y="2809677"/>
                <a:ext cx="1195387" cy="614362"/>
              </a:xfrm>
              <a:custGeom>
                <a:avLst/>
                <a:gdLst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95387" h="614362">
                    <a:moveTo>
                      <a:pt x="0" y="221456"/>
                    </a:moveTo>
                    <a:cubicBezTo>
                      <a:pt x="8334" y="180181"/>
                      <a:pt x="76200" y="178197"/>
                      <a:pt x="100012" y="171450"/>
                    </a:cubicBezTo>
                    <a:cubicBezTo>
                      <a:pt x="123824" y="164703"/>
                      <a:pt x="113506" y="161131"/>
                      <a:pt x="142875" y="180975"/>
                    </a:cubicBezTo>
                    <a:lnTo>
                      <a:pt x="230981" y="240506"/>
                    </a:lnTo>
                    <a:cubicBezTo>
                      <a:pt x="246459" y="233362"/>
                      <a:pt x="227013" y="155574"/>
                      <a:pt x="235744" y="138112"/>
                    </a:cubicBezTo>
                    <a:cubicBezTo>
                      <a:pt x="244475" y="120650"/>
                      <a:pt x="262732" y="134144"/>
                      <a:pt x="283369" y="135731"/>
                    </a:cubicBezTo>
                    <a:lnTo>
                      <a:pt x="345281" y="140493"/>
                    </a:lnTo>
                    <a:cubicBezTo>
                      <a:pt x="362346" y="140493"/>
                      <a:pt x="373856" y="141287"/>
                      <a:pt x="385762" y="135731"/>
                    </a:cubicBezTo>
                    <a:lnTo>
                      <a:pt x="421481" y="119062"/>
                    </a:lnTo>
                    <a:cubicBezTo>
                      <a:pt x="435769" y="111521"/>
                      <a:pt x="416718" y="70643"/>
                      <a:pt x="471487" y="90487"/>
                    </a:cubicBezTo>
                    <a:lnTo>
                      <a:pt x="635794" y="150018"/>
                    </a:lnTo>
                    <a:cubicBezTo>
                      <a:pt x="654844" y="141287"/>
                      <a:pt x="583406" y="57150"/>
                      <a:pt x="585787" y="38100"/>
                    </a:cubicBezTo>
                    <a:cubicBezTo>
                      <a:pt x="588168" y="19050"/>
                      <a:pt x="626268" y="35718"/>
                      <a:pt x="650081" y="35718"/>
                    </a:cubicBezTo>
                    <a:lnTo>
                      <a:pt x="731044" y="42862"/>
                    </a:lnTo>
                    <a:cubicBezTo>
                      <a:pt x="758032" y="45243"/>
                      <a:pt x="753666" y="47228"/>
                      <a:pt x="759619" y="47625"/>
                    </a:cubicBezTo>
                    <a:lnTo>
                      <a:pt x="759619" y="47625"/>
                    </a:lnTo>
                    <a:cubicBezTo>
                      <a:pt x="759619" y="47625"/>
                      <a:pt x="796925" y="36512"/>
                      <a:pt x="812006" y="28575"/>
                    </a:cubicBezTo>
                    <a:lnTo>
                      <a:pt x="850106" y="0"/>
                    </a:lnTo>
                    <a:lnTo>
                      <a:pt x="1195387" y="445293"/>
                    </a:lnTo>
                    <a:lnTo>
                      <a:pt x="866775" y="609600"/>
                    </a:lnTo>
                    <a:lnTo>
                      <a:pt x="588169" y="609600"/>
                    </a:lnTo>
                    <a:lnTo>
                      <a:pt x="271462" y="614362"/>
                    </a:lnTo>
                    <a:lnTo>
                      <a:pt x="50006" y="419100"/>
                    </a:lnTo>
                    <a:lnTo>
                      <a:pt x="0" y="221456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473203" y="2866356"/>
                <a:ext cx="2539136" cy="1743547"/>
              </a:xfrm>
              <a:custGeom>
                <a:avLst/>
                <a:gdLst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536031 w 2536031"/>
                  <a:gd name="connsiteY21" fmla="*/ 0 h 1712119"/>
                  <a:gd name="connsiteX22" fmla="*/ 1981200 w 2536031"/>
                  <a:gd name="connsiteY22" fmla="*/ 1264444 h 1712119"/>
                  <a:gd name="connsiteX23" fmla="*/ 381000 w 2536031"/>
                  <a:gd name="connsiteY23" fmla="*/ 1712119 h 1712119"/>
                  <a:gd name="connsiteX24" fmla="*/ 9525 w 2536031"/>
                  <a:gd name="connsiteY24" fmla="*/ 1464469 h 1712119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433638 w 2536031"/>
                  <a:gd name="connsiteY21" fmla="*/ 47625 h 1712119"/>
                  <a:gd name="connsiteX22" fmla="*/ 2536031 w 2536031"/>
                  <a:gd name="connsiteY22" fmla="*/ 0 h 1712119"/>
                  <a:gd name="connsiteX23" fmla="*/ 1981200 w 2536031"/>
                  <a:gd name="connsiteY23" fmla="*/ 1264444 h 1712119"/>
                  <a:gd name="connsiteX24" fmla="*/ 381000 w 2536031"/>
                  <a:gd name="connsiteY24" fmla="*/ 1712119 h 1712119"/>
                  <a:gd name="connsiteX25" fmla="*/ 9525 w 2536031"/>
                  <a:gd name="connsiteY25" fmla="*/ 1464469 h 1712119"/>
                  <a:gd name="connsiteX0" fmla="*/ 9525 w 2557815"/>
                  <a:gd name="connsiteY0" fmla="*/ 1546843 h 1794493"/>
                  <a:gd name="connsiteX1" fmla="*/ 0 w 2557815"/>
                  <a:gd name="connsiteY1" fmla="*/ 1389680 h 1794493"/>
                  <a:gd name="connsiteX2" fmla="*/ 157163 w 2557815"/>
                  <a:gd name="connsiteY2" fmla="*/ 1356343 h 1794493"/>
                  <a:gd name="connsiteX3" fmla="*/ 252413 w 2557815"/>
                  <a:gd name="connsiteY3" fmla="*/ 1318243 h 1794493"/>
                  <a:gd name="connsiteX4" fmla="*/ 381000 w 2557815"/>
                  <a:gd name="connsiteY4" fmla="*/ 1308718 h 1794493"/>
                  <a:gd name="connsiteX5" fmla="*/ 461963 w 2557815"/>
                  <a:gd name="connsiteY5" fmla="*/ 1303955 h 1794493"/>
                  <a:gd name="connsiteX6" fmla="*/ 609600 w 2557815"/>
                  <a:gd name="connsiteY6" fmla="*/ 1294430 h 1794493"/>
                  <a:gd name="connsiteX7" fmla="*/ 685800 w 2557815"/>
                  <a:gd name="connsiteY7" fmla="*/ 1261093 h 1794493"/>
                  <a:gd name="connsiteX8" fmla="*/ 842963 w 2557815"/>
                  <a:gd name="connsiteY8" fmla="*/ 1227755 h 1794493"/>
                  <a:gd name="connsiteX9" fmla="*/ 981075 w 2557815"/>
                  <a:gd name="connsiteY9" fmla="*/ 1199180 h 1794493"/>
                  <a:gd name="connsiteX10" fmla="*/ 1176338 w 2557815"/>
                  <a:gd name="connsiteY10" fmla="*/ 1175368 h 1794493"/>
                  <a:gd name="connsiteX11" fmla="*/ 1381125 w 2557815"/>
                  <a:gd name="connsiteY11" fmla="*/ 1089643 h 1794493"/>
                  <a:gd name="connsiteX12" fmla="*/ 1552575 w 2557815"/>
                  <a:gd name="connsiteY12" fmla="*/ 1013443 h 1794493"/>
                  <a:gd name="connsiteX13" fmla="*/ 1704975 w 2557815"/>
                  <a:gd name="connsiteY13" fmla="*/ 918193 h 1794493"/>
                  <a:gd name="connsiteX14" fmla="*/ 1862138 w 2557815"/>
                  <a:gd name="connsiteY14" fmla="*/ 789605 h 1794493"/>
                  <a:gd name="connsiteX15" fmla="*/ 1943100 w 2557815"/>
                  <a:gd name="connsiteY15" fmla="*/ 689593 h 1794493"/>
                  <a:gd name="connsiteX16" fmla="*/ 2052638 w 2557815"/>
                  <a:gd name="connsiteY16" fmla="*/ 618155 h 1794493"/>
                  <a:gd name="connsiteX17" fmla="*/ 2157413 w 2557815"/>
                  <a:gd name="connsiteY17" fmla="*/ 522905 h 1794493"/>
                  <a:gd name="connsiteX18" fmla="*/ 2233613 w 2557815"/>
                  <a:gd name="connsiteY18" fmla="*/ 427655 h 1794493"/>
                  <a:gd name="connsiteX19" fmla="*/ 2309813 w 2557815"/>
                  <a:gd name="connsiteY19" fmla="*/ 294305 h 1794493"/>
                  <a:gd name="connsiteX20" fmla="*/ 2319338 w 2557815"/>
                  <a:gd name="connsiteY20" fmla="*/ 184768 h 1794493"/>
                  <a:gd name="connsiteX21" fmla="*/ 2433638 w 2557815"/>
                  <a:gd name="connsiteY21" fmla="*/ 129999 h 1794493"/>
                  <a:gd name="connsiteX22" fmla="*/ 2536031 w 2557815"/>
                  <a:gd name="connsiteY22" fmla="*/ 82374 h 1794493"/>
                  <a:gd name="connsiteX23" fmla="*/ 1981200 w 2557815"/>
                  <a:gd name="connsiteY23" fmla="*/ 1346818 h 1794493"/>
                  <a:gd name="connsiteX24" fmla="*/ 381000 w 2557815"/>
                  <a:gd name="connsiteY24" fmla="*/ 1794493 h 1794493"/>
                  <a:gd name="connsiteX25" fmla="*/ 9525 w 2557815"/>
                  <a:gd name="connsiteY25" fmla="*/ 1546843 h 1794493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62641"/>
                  <a:gd name="connsiteY0" fmla="*/ 1543280 h 1790930"/>
                  <a:gd name="connsiteX1" fmla="*/ 0 w 2562641"/>
                  <a:gd name="connsiteY1" fmla="*/ 1386117 h 1790930"/>
                  <a:gd name="connsiteX2" fmla="*/ 157163 w 2562641"/>
                  <a:gd name="connsiteY2" fmla="*/ 1352780 h 1790930"/>
                  <a:gd name="connsiteX3" fmla="*/ 252413 w 2562641"/>
                  <a:gd name="connsiteY3" fmla="*/ 1314680 h 1790930"/>
                  <a:gd name="connsiteX4" fmla="*/ 381000 w 2562641"/>
                  <a:gd name="connsiteY4" fmla="*/ 1305155 h 1790930"/>
                  <a:gd name="connsiteX5" fmla="*/ 461963 w 2562641"/>
                  <a:gd name="connsiteY5" fmla="*/ 1300392 h 1790930"/>
                  <a:gd name="connsiteX6" fmla="*/ 609600 w 2562641"/>
                  <a:gd name="connsiteY6" fmla="*/ 1290867 h 1790930"/>
                  <a:gd name="connsiteX7" fmla="*/ 685800 w 2562641"/>
                  <a:gd name="connsiteY7" fmla="*/ 1257530 h 1790930"/>
                  <a:gd name="connsiteX8" fmla="*/ 842963 w 2562641"/>
                  <a:gd name="connsiteY8" fmla="*/ 1224192 h 1790930"/>
                  <a:gd name="connsiteX9" fmla="*/ 981075 w 2562641"/>
                  <a:gd name="connsiteY9" fmla="*/ 1195617 h 1790930"/>
                  <a:gd name="connsiteX10" fmla="*/ 1176338 w 2562641"/>
                  <a:gd name="connsiteY10" fmla="*/ 1171805 h 1790930"/>
                  <a:gd name="connsiteX11" fmla="*/ 1381125 w 2562641"/>
                  <a:gd name="connsiteY11" fmla="*/ 1086080 h 1790930"/>
                  <a:gd name="connsiteX12" fmla="*/ 1552575 w 2562641"/>
                  <a:gd name="connsiteY12" fmla="*/ 1009880 h 1790930"/>
                  <a:gd name="connsiteX13" fmla="*/ 1704975 w 2562641"/>
                  <a:gd name="connsiteY13" fmla="*/ 914630 h 1790930"/>
                  <a:gd name="connsiteX14" fmla="*/ 1862138 w 2562641"/>
                  <a:gd name="connsiteY14" fmla="*/ 786042 h 1790930"/>
                  <a:gd name="connsiteX15" fmla="*/ 1943100 w 2562641"/>
                  <a:gd name="connsiteY15" fmla="*/ 686030 h 1790930"/>
                  <a:gd name="connsiteX16" fmla="*/ 2052638 w 2562641"/>
                  <a:gd name="connsiteY16" fmla="*/ 614592 h 1790930"/>
                  <a:gd name="connsiteX17" fmla="*/ 2157413 w 2562641"/>
                  <a:gd name="connsiteY17" fmla="*/ 519342 h 1790930"/>
                  <a:gd name="connsiteX18" fmla="*/ 2233613 w 2562641"/>
                  <a:gd name="connsiteY18" fmla="*/ 424092 h 1790930"/>
                  <a:gd name="connsiteX19" fmla="*/ 2309813 w 2562641"/>
                  <a:gd name="connsiteY19" fmla="*/ 290742 h 1790930"/>
                  <a:gd name="connsiteX20" fmla="*/ 2319338 w 2562641"/>
                  <a:gd name="connsiteY20" fmla="*/ 181205 h 1790930"/>
                  <a:gd name="connsiteX21" fmla="*/ 2436019 w 2562641"/>
                  <a:gd name="connsiteY21" fmla="*/ 133579 h 1790930"/>
                  <a:gd name="connsiteX22" fmla="*/ 2536031 w 2562641"/>
                  <a:gd name="connsiteY22" fmla="*/ 78811 h 1790930"/>
                  <a:gd name="connsiteX23" fmla="*/ 1981200 w 2562641"/>
                  <a:gd name="connsiteY23" fmla="*/ 1343255 h 1790930"/>
                  <a:gd name="connsiteX24" fmla="*/ 381000 w 2562641"/>
                  <a:gd name="connsiteY24" fmla="*/ 1790930 h 1790930"/>
                  <a:gd name="connsiteX25" fmla="*/ 9525 w 2562641"/>
                  <a:gd name="connsiteY25" fmla="*/ 1543280 h 1790930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43100 w 2539457"/>
                  <a:gd name="connsiteY15" fmla="*/ 638647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52625 w 2539457"/>
                  <a:gd name="connsiteY15" fmla="*/ 660079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136"/>
                  <a:gd name="connsiteY0" fmla="*/ 1495897 h 1743547"/>
                  <a:gd name="connsiteX1" fmla="*/ 0 w 2539136"/>
                  <a:gd name="connsiteY1" fmla="*/ 1338734 h 1743547"/>
                  <a:gd name="connsiteX2" fmla="*/ 157163 w 2539136"/>
                  <a:gd name="connsiteY2" fmla="*/ 1305397 h 1743547"/>
                  <a:gd name="connsiteX3" fmla="*/ 252413 w 2539136"/>
                  <a:gd name="connsiteY3" fmla="*/ 1267297 h 1743547"/>
                  <a:gd name="connsiteX4" fmla="*/ 381000 w 2539136"/>
                  <a:gd name="connsiteY4" fmla="*/ 1257772 h 1743547"/>
                  <a:gd name="connsiteX5" fmla="*/ 461963 w 2539136"/>
                  <a:gd name="connsiteY5" fmla="*/ 1253009 h 1743547"/>
                  <a:gd name="connsiteX6" fmla="*/ 609600 w 2539136"/>
                  <a:gd name="connsiteY6" fmla="*/ 1243484 h 1743547"/>
                  <a:gd name="connsiteX7" fmla="*/ 685800 w 2539136"/>
                  <a:gd name="connsiteY7" fmla="*/ 1210147 h 1743547"/>
                  <a:gd name="connsiteX8" fmla="*/ 842963 w 2539136"/>
                  <a:gd name="connsiteY8" fmla="*/ 1176809 h 1743547"/>
                  <a:gd name="connsiteX9" fmla="*/ 981075 w 2539136"/>
                  <a:gd name="connsiteY9" fmla="*/ 1148234 h 1743547"/>
                  <a:gd name="connsiteX10" fmla="*/ 1176338 w 2539136"/>
                  <a:gd name="connsiteY10" fmla="*/ 1124422 h 1743547"/>
                  <a:gd name="connsiteX11" fmla="*/ 1381125 w 2539136"/>
                  <a:gd name="connsiteY11" fmla="*/ 1038697 h 1743547"/>
                  <a:gd name="connsiteX12" fmla="*/ 1552575 w 2539136"/>
                  <a:gd name="connsiteY12" fmla="*/ 962497 h 1743547"/>
                  <a:gd name="connsiteX13" fmla="*/ 1704975 w 2539136"/>
                  <a:gd name="connsiteY13" fmla="*/ 867247 h 1743547"/>
                  <a:gd name="connsiteX14" fmla="*/ 1862138 w 2539136"/>
                  <a:gd name="connsiteY14" fmla="*/ 738659 h 1743547"/>
                  <a:gd name="connsiteX15" fmla="*/ 1952625 w 2539136"/>
                  <a:gd name="connsiteY15" fmla="*/ 660079 h 1743547"/>
                  <a:gd name="connsiteX16" fmla="*/ 2052638 w 2539136"/>
                  <a:gd name="connsiteY16" fmla="*/ 567209 h 1743547"/>
                  <a:gd name="connsiteX17" fmla="*/ 2157413 w 2539136"/>
                  <a:gd name="connsiteY17" fmla="*/ 471959 h 1743547"/>
                  <a:gd name="connsiteX18" fmla="*/ 2233613 w 2539136"/>
                  <a:gd name="connsiteY18" fmla="*/ 376709 h 1743547"/>
                  <a:gd name="connsiteX19" fmla="*/ 2309813 w 2539136"/>
                  <a:gd name="connsiteY19" fmla="*/ 243359 h 1743547"/>
                  <a:gd name="connsiteX20" fmla="*/ 2333625 w 2539136"/>
                  <a:gd name="connsiteY20" fmla="*/ 133822 h 1743547"/>
                  <a:gd name="connsiteX21" fmla="*/ 2436019 w 2539136"/>
                  <a:gd name="connsiteY21" fmla="*/ 86196 h 1743547"/>
                  <a:gd name="connsiteX22" fmla="*/ 2509837 w 2539136"/>
                  <a:gd name="connsiteY22" fmla="*/ 90960 h 1743547"/>
                  <a:gd name="connsiteX23" fmla="*/ 1981200 w 2539136"/>
                  <a:gd name="connsiteY23" fmla="*/ 1295872 h 1743547"/>
                  <a:gd name="connsiteX24" fmla="*/ 381000 w 2539136"/>
                  <a:gd name="connsiteY24" fmla="*/ 1743547 h 1743547"/>
                  <a:gd name="connsiteX25" fmla="*/ 9525 w 2539136"/>
                  <a:gd name="connsiteY25" fmla="*/ 1495897 h 174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9136" h="1743547">
                    <a:moveTo>
                      <a:pt x="9525" y="1495897"/>
                    </a:moveTo>
                    <a:lnTo>
                      <a:pt x="0" y="1338734"/>
                    </a:lnTo>
                    <a:cubicBezTo>
                      <a:pt x="24606" y="1306984"/>
                      <a:pt x="115094" y="1317303"/>
                      <a:pt x="157163" y="1305397"/>
                    </a:cubicBezTo>
                    <a:cubicBezTo>
                      <a:pt x="199232" y="1293491"/>
                      <a:pt x="209551" y="1270472"/>
                      <a:pt x="252413" y="1267297"/>
                    </a:cubicBezTo>
                    <a:lnTo>
                      <a:pt x="381000" y="1257772"/>
                    </a:lnTo>
                    <a:lnTo>
                      <a:pt x="461963" y="1253009"/>
                    </a:lnTo>
                    <a:cubicBezTo>
                      <a:pt x="500063" y="1250628"/>
                      <a:pt x="572294" y="1250628"/>
                      <a:pt x="609600" y="1243484"/>
                    </a:cubicBezTo>
                    <a:cubicBezTo>
                      <a:pt x="646906" y="1236340"/>
                      <a:pt x="633412" y="1221260"/>
                      <a:pt x="685800" y="1210147"/>
                    </a:cubicBezTo>
                    <a:lnTo>
                      <a:pt x="842963" y="1176809"/>
                    </a:lnTo>
                    <a:cubicBezTo>
                      <a:pt x="892175" y="1166490"/>
                      <a:pt x="915987" y="1156171"/>
                      <a:pt x="981075" y="1148234"/>
                    </a:cubicBezTo>
                    <a:lnTo>
                      <a:pt x="1176338" y="1124422"/>
                    </a:lnTo>
                    <a:cubicBezTo>
                      <a:pt x="1243013" y="1106166"/>
                      <a:pt x="1323975" y="1064097"/>
                      <a:pt x="1381125" y="1038697"/>
                    </a:cubicBezTo>
                    <a:lnTo>
                      <a:pt x="1552575" y="962497"/>
                    </a:lnTo>
                    <a:cubicBezTo>
                      <a:pt x="1606550" y="933922"/>
                      <a:pt x="1652587" y="910110"/>
                      <a:pt x="1704975" y="867247"/>
                    </a:cubicBezTo>
                    <a:lnTo>
                      <a:pt x="1862138" y="738659"/>
                    </a:lnTo>
                    <a:cubicBezTo>
                      <a:pt x="1903413" y="704131"/>
                      <a:pt x="1916112" y="683892"/>
                      <a:pt x="1952625" y="660079"/>
                    </a:cubicBezTo>
                    <a:lnTo>
                      <a:pt x="2052638" y="567209"/>
                    </a:lnTo>
                    <a:cubicBezTo>
                      <a:pt x="2086769" y="535856"/>
                      <a:pt x="2132013" y="503709"/>
                      <a:pt x="2157413" y="471959"/>
                    </a:cubicBezTo>
                    <a:lnTo>
                      <a:pt x="2233613" y="376709"/>
                    </a:lnTo>
                    <a:cubicBezTo>
                      <a:pt x="2259013" y="338609"/>
                      <a:pt x="2293144" y="283840"/>
                      <a:pt x="2309813" y="243359"/>
                    </a:cubicBezTo>
                    <a:cubicBezTo>
                      <a:pt x="2326482" y="202878"/>
                      <a:pt x="2325688" y="170334"/>
                      <a:pt x="2333625" y="133822"/>
                    </a:cubicBezTo>
                    <a:cubicBezTo>
                      <a:pt x="2354262" y="106438"/>
                      <a:pt x="2406650" y="93340"/>
                      <a:pt x="2436019" y="86196"/>
                    </a:cubicBezTo>
                    <a:cubicBezTo>
                      <a:pt x="2465388" y="79052"/>
                      <a:pt x="2596777" y="-107173"/>
                      <a:pt x="2509837" y="90960"/>
                    </a:cubicBezTo>
                    <a:lnTo>
                      <a:pt x="1981200" y="1295872"/>
                    </a:lnTo>
                    <a:lnTo>
                      <a:pt x="381000" y="1743547"/>
                    </a:lnTo>
                    <a:lnTo>
                      <a:pt x="9525" y="1495897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4783795" y="2574197"/>
                <a:ext cx="2523066" cy="1485900"/>
              </a:xfrm>
              <a:custGeom>
                <a:avLst/>
                <a:gdLst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439333 w 2523066"/>
                  <a:gd name="connsiteY34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55233 w 2523066"/>
                  <a:gd name="connsiteY32" fmla="*/ 16934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3066" h="1485900">
                    <a:moveTo>
                      <a:pt x="1701800" y="0"/>
                    </a:moveTo>
                    <a:cubicBezTo>
                      <a:pt x="1660878" y="15522"/>
                      <a:pt x="1611489" y="33161"/>
                      <a:pt x="1579033" y="46567"/>
                    </a:cubicBezTo>
                    <a:cubicBezTo>
                      <a:pt x="1546577" y="59973"/>
                      <a:pt x="1530349" y="62795"/>
                      <a:pt x="1507066" y="80434"/>
                    </a:cubicBezTo>
                    <a:cubicBezTo>
                      <a:pt x="1483783" y="98073"/>
                      <a:pt x="1460500" y="125589"/>
                      <a:pt x="1439333" y="152400"/>
                    </a:cubicBezTo>
                    <a:cubicBezTo>
                      <a:pt x="1418166" y="179211"/>
                      <a:pt x="1363133" y="189794"/>
                      <a:pt x="1380066" y="241300"/>
                    </a:cubicBezTo>
                    <a:cubicBezTo>
                      <a:pt x="1396999" y="292806"/>
                      <a:pt x="1500716" y="401462"/>
                      <a:pt x="1540933" y="461434"/>
                    </a:cubicBezTo>
                    <a:cubicBezTo>
                      <a:pt x="1581150" y="521406"/>
                      <a:pt x="1615016" y="563034"/>
                      <a:pt x="1621366" y="601134"/>
                    </a:cubicBezTo>
                    <a:cubicBezTo>
                      <a:pt x="1627716" y="639234"/>
                      <a:pt x="1601611" y="666045"/>
                      <a:pt x="1579033" y="690034"/>
                    </a:cubicBezTo>
                    <a:cubicBezTo>
                      <a:pt x="1556455" y="714023"/>
                      <a:pt x="1528939" y="742950"/>
                      <a:pt x="1485900" y="745067"/>
                    </a:cubicBezTo>
                    <a:cubicBezTo>
                      <a:pt x="1442861" y="747184"/>
                      <a:pt x="1368072" y="720373"/>
                      <a:pt x="1320800" y="702734"/>
                    </a:cubicBezTo>
                    <a:cubicBezTo>
                      <a:pt x="1273528" y="685095"/>
                      <a:pt x="1242483" y="665340"/>
                      <a:pt x="1202266" y="639234"/>
                    </a:cubicBezTo>
                    <a:cubicBezTo>
                      <a:pt x="1162049" y="613128"/>
                      <a:pt x="1107722" y="563033"/>
                      <a:pt x="1079500" y="546100"/>
                    </a:cubicBezTo>
                    <a:cubicBezTo>
                      <a:pt x="1051278" y="529167"/>
                      <a:pt x="1035050" y="522817"/>
                      <a:pt x="1032933" y="537634"/>
                    </a:cubicBezTo>
                    <a:cubicBezTo>
                      <a:pt x="1030816" y="552451"/>
                      <a:pt x="1052689" y="597606"/>
                      <a:pt x="1066800" y="635000"/>
                    </a:cubicBezTo>
                    <a:cubicBezTo>
                      <a:pt x="1080911" y="672394"/>
                      <a:pt x="1118306" y="730250"/>
                      <a:pt x="1117600" y="762000"/>
                    </a:cubicBezTo>
                    <a:cubicBezTo>
                      <a:pt x="1116894" y="793750"/>
                      <a:pt x="1095022" y="824089"/>
                      <a:pt x="1062566" y="825500"/>
                    </a:cubicBezTo>
                    <a:cubicBezTo>
                      <a:pt x="1030110" y="826911"/>
                      <a:pt x="980016" y="803628"/>
                      <a:pt x="922866" y="770467"/>
                    </a:cubicBezTo>
                    <a:cubicBezTo>
                      <a:pt x="865716" y="737306"/>
                      <a:pt x="768349" y="671689"/>
                      <a:pt x="719666" y="626534"/>
                    </a:cubicBezTo>
                    <a:cubicBezTo>
                      <a:pt x="670983" y="581379"/>
                      <a:pt x="651227" y="532695"/>
                      <a:pt x="630766" y="499534"/>
                    </a:cubicBezTo>
                    <a:cubicBezTo>
                      <a:pt x="610305" y="466373"/>
                      <a:pt x="618772" y="437445"/>
                      <a:pt x="596900" y="427567"/>
                    </a:cubicBezTo>
                    <a:cubicBezTo>
                      <a:pt x="575028" y="417689"/>
                      <a:pt x="531283" y="450850"/>
                      <a:pt x="499533" y="440267"/>
                    </a:cubicBezTo>
                    <a:cubicBezTo>
                      <a:pt x="467783" y="429684"/>
                      <a:pt x="433917" y="390878"/>
                      <a:pt x="406400" y="364067"/>
                    </a:cubicBezTo>
                    <a:cubicBezTo>
                      <a:pt x="378883" y="337256"/>
                      <a:pt x="354894" y="302683"/>
                      <a:pt x="334433" y="279400"/>
                    </a:cubicBezTo>
                    <a:cubicBezTo>
                      <a:pt x="313972" y="256117"/>
                      <a:pt x="309033" y="245534"/>
                      <a:pt x="283633" y="224367"/>
                    </a:cubicBezTo>
                    <a:cubicBezTo>
                      <a:pt x="258233" y="203200"/>
                      <a:pt x="210961" y="167922"/>
                      <a:pt x="182033" y="152400"/>
                    </a:cubicBezTo>
                    <a:cubicBezTo>
                      <a:pt x="153105" y="136878"/>
                      <a:pt x="129116" y="135467"/>
                      <a:pt x="110066" y="131234"/>
                    </a:cubicBezTo>
                    <a:cubicBezTo>
                      <a:pt x="91016" y="127001"/>
                      <a:pt x="86077" y="120650"/>
                      <a:pt x="67733" y="127000"/>
                    </a:cubicBezTo>
                    <a:lnTo>
                      <a:pt x="0" y="169334"/>
                    </a:lnTo>
                    <a:lnTo>
                      <a:pt x="630766" y="884767"/>
                    </a:lnTo>
                    <a:lnTo>
                      <a:pt x="1608666" y="1485900"/>
                    </a:lnTo>
                    <a:lnTo>
                      <a:pt x="2523066" y="635000"/>
                    </a:lnTo>
                    <a:lnTo>
                      <a:pt x="1955800" y="76200"/>
                    </a:lnTo>
                    <a:lnTo>
                      <a:pt x="1655233" y="16934"/>
                    </a:lnTo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470028" y="2394987"/>
                <a:ext cx="6862233" cy="2278944"/>
              </a:xfrm>
              <a:custGeom>
                <a:avLst/>
                <a:gdLst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100821 h 2274388"/>
                  <a:gd name="connsiteX1" fmla="*/ 16933 w 6862233"/>
                  <a:gd name="connsiteY1" fmla="*/ 1952654 h 2274388"/>
                  <a:gd name="connsiteX2" fmla="*/ 76200 w 6862233"/>
                  <a:gd name="connsiteY2" fmla="*/ 1910321 h 2274388"/>
                  <a:gd name="connsiteX3" fmla="*/ 169333 w 6862233"/>
                  <a:gd name="connsiteY3" fmla="*/ 1893388 h 2274388"/>
                  <a:gd name="connsiteX4" fmla="*/ 275167 w 6862233"/>
                  <a:gd name="connsiteY4" fmla="*/ 1876454 h 2274388"/>
                  <a:gd name="connsiteX5" fmla="*/ 385233 w 6862233"/>
                  <a:gd name="connsiteY5" fmla="*/ 1834121 h 2274388"/>
                  <a:gd name="connsiteX6" fmla="*/ 508000 w 6862233"/>
                  <a:gd name="connsiteY6" fmla="*/ 1838354 h 2274388"/>
                  <a:gd name="connsiteX7" fmla="*/ 643467 w 6862233"/>
                  <a:gd name="connsiteY7" fmla="*/ 1817188 h 2274388"/>
                  <a:gd name="connsiteX8" fmla="*/ 872067 w 6862233"/>
                  <a:gd name="connsiteY8" fmla="*/ 1779088 h 2274388"/>
                  <a:gd name="connsiteX9" fmla="*/ 1058333 w 6862233"/>
                  <a:gd name="connsiteY9" fmla="*/ 1753688 h 2274388"/>
                  <a:gd name="connsiteX10" fmla="*/ 1320800 w 6862233"/>
                  <a:gd name="connsiteY10" fmla="*/ 1673254 h 2274388"/>
                  <a:gd name="connsiteX11" fmla="*/ 1557867 w 6862233"/>
                  <a:gd name="connsiteY11" fmla="*/ 1580121 h 2274388"/>
                  <a:gd name="connsiteX12" fmla="*/ 1778000 w 6862233"/>
                  <a:gd name="connsiteY12" fmla="*/ 1470054 h 2274388"/>
                  <a:gd name="connsiteX13" fmla="*/ 1976967 w 6862233"/>
                  <a:gd name="connsiteY13" fmla="*/ 1338821 h 2274388"/>
                  <a:gd name="connsiteX14" fmla="*/ 2120900 w 6862233"/>
                  <a:gd name="connsiteY14" fmla="*/ 1203354 h 2274388"/>
                  <a:gd name="connsiteX15" fmla="*/ 2260600 w 6862233"/>
                  <a:gd name="connsiteY15" fmla="*/ 1025554 h 2274388"/>
                  <a:gd name="connsiteX16" fmla="*/ 2366433 w 6862233"/>
                  <a:gd name="connsiteY16" fmla="*/ 868921 h 2274388"/>
                  <a:gd name="connsiteX17" fmla="*/ 2421467 w 6862233"/>
                  <a:gd name="connsiteY17" fmla="*/ 716521 h 2274388"/>
                  <a:gd name="connsiteX18" fmla="*/ 2468033 w 6862233"/>
                  <a:gd name="connsiteY18" fmla="*/ 602221 h 2274388"/>
                  <a:gd name="connsiteX19" fmla="*/ 2510367 w 6862233"/>
                  <a:gd name="connsiteY19" fmla="*/ 470988 h 2274388"/>
                  <a:gd name="connsiteX20" fmla="*/ 2527300 w 6862233"/>
                  <a:gd name="connsiteY20" fmla="*/ 437121 h 2274388"/>
                  <a:gd name="connsiteX21" fmla="*/ 2556933 w 6862233"/>
                  <a:gd name="connsiteY21" fmla="*/ 462521 h 2274388"/>
                  <a:gd name="connsiteX22" fmla="*/ 2595033 w 6862233"/>
                  <a:gd name="connsiteY22" fmla="*/ 466754 h 2274388"/>
                  <a:gd name="connsiteX23" fmla="*/ 2650067 w 6862233"/>
                  <a:gd name="connsiteY23" fmla="*/ 365154 h 2274388"/>
                  <a:gd name="connsiteX24" fmla="*/ 2747433 w 6862233"/>
                  <a:gd name="connsiteY24" fmla="*/ 297421 h 2274388"/>
                  <a:gd name="connsiteX25" fmla="*/ 2857500 w 6862233"/>
                  <a:gd name="connsiteY25" fmla="*/ 229688 h 2274388"/>
                  <a:gd name="connsiteX26" fmla="*/ 2959100 w 6862233"/>
                  <a:gd name="connsiteY26" fmla="*/ 178888 h 2274388"/>
                  <a:gd name="connsiteX27" fmla="*/ 3035300 w 6862233"/>
                  <a:gd name="connsiteY27" fmla="*/ 140788 h 2274388"/>
                  <a:gd name="connsiteX28" fmla="*/ 3111500 w 6862233"/>
                  <a:gd name="connsiteY28" fmla="*/ 106921 h 2274388"/>
                  <a:gd name="connsiteX29" fmla="*/ 3200400 w 6862233"/>
                  <a:gd name="connsiteY29" fmla="*/ 94221 h 2274388"/>
                  <a:gd name="connsiteX30" fmla="*/ 3302000 w 6862233"/>
                  <a:gd name="connsiteY30" fmla="*/ 106921 h 2274388"/>
                  <a:gd name="connsiteX31" fmla="*/ 3386667 w 6862233"/>
                  <a:gd name="connsiteY31" fmla="*/ 123854 h 2274388"/>
                  <a:gd name="connsiteX32" fmla="*/ 3462867 w 6862233"/>
                  <a:gd name="connsiteY32" fmla="*/ 89988 h 2274388"/>
                  <a:gd name="connsiteX33" fmla="*/ 3632200 w 6862233"/>
                  <a:gd name="connsiteY33" fmla="*/ 56121 h 2274388"/>
                  <a:gd name="connsiteX34" fmla="*/ 3738033 w 6862233"/>
                  <a:gd name="connsiteY34" fmla="*/ 43421 h 2274388"/>
                  <a:gd name="connsiteX35" fmla="*/ 3860800 w 6862233"/>
                  <a:gd name="connsiteY35" fmla="*/ 22254 h 2274388"/>
                  <a:gd name="connsiteX36" fmla="*/ 3953933 w 6862233"/>
                  <a:gd name="connsiteY36" fmla="*/ 5321 h 2274388"/>
                  <a:gd name="connsiteX37" fmla="*/ 4008967 w 6862233"/>
                  <a:gd name="connsiteY37" fmla="*/ 13788 h 2274388"/>
                  <a:gd name="connsiteX38" fmla="*/ 4140200 w 6862233"/>
                  <a:gd name="connsiteY38" fmla="*/ 123854 h 2274388"/>
                  <a:gd name="connsiteX39" fmla="*/ 4237567 w 6862233"/>
                  <a:gd name="connsiteY39" fmla="*/ 183121 h 2274388"/>
                  <a:gd name="connsiteX40" fmla="*/ 4347633 w 6862233"/>
                  <a:gd name="connsiteY40" fmla="*/ 255088 h 2274388"/>
                  <a:gd name="connsiteX41" fmla="*/ 4436533 w 6862233"/>
                  <a:gd name="connsiteY41" fmla="*/ 373621 h 2274388"/>
                  <a:gd name="connsiteX42" fmla="*/ 4580467 w 6862233"/>
                  <a:gd name="connsiteY42" fmla="*/ 547188 h 2274388"/>
                  <a:gd name="connsiteX43" fmla="*/ 4690533 w 6862233"/>
                  <a:gd name="connsiteY43" fmla="*/ 708054 h 2274388"/>
                  <a:gd name="connsiteX44" fmla="*/ 4864100 w 6862233"/>
                  <a:gd name="connsiteY44" fmla="*/ 877388 h 2274388"/>
                  <a:gd name="connsiteX45" fmla="*/ 5037667 w 6862233"/>
                  <a:gd name="connsiteY45" fmla="*/ 1059421 h 2274388"/>
                  <a:gd name="connsiteX46" fmla="*/ 5236633 w 6862233"/>
                  <a:gd name="connsiteY46" fmla="*/ 1211821 h 2274388"/>
                  <a:gd name="connsiteX47" fmla="*/ 5401733 w 6862233"/>
                  <a:gd name="connsiteY47" fmla="*/ 1317654 h 2274388"/>
                  <a:gd name="connsiteX48" fmla="*/ 5676900 w 6862233"/>
                  <a:gd name="connsiteY48" fmla="*/ 1440421 h 2274388"/>
                  <a:gd name="connsiteX49" fmla="*/ 5774267 w 6862233"/>
                  <a:gd name="connsiteY49" fmla="*/ 1457354 h 2274388"/>
                  <a:gd name="connsiteX50" fmla="*/ 5812367 w 6862233"/>
                  <a:gd name="connsiteY50" fmla="*/ 1381154 h 2274388"/>
                  <a:gd name="connsiteX51" fmla="*/ 5913967 w 6862233"/>
                  <a:gd name="connsiteY51" fmla="*/ 1410788 h 2274388"/>
                  <a:gd name="connsiteX52" fmla="*/ 5973233 w 6862233"/>
                  <a:gd name="connsiteY52" fmla="*/ 1423488 h 2274388"/>
                  <a:gd name="connsiteX53" fmla="*/ 5939367 w 6862233"/>
                  <a:gd name="connsiteY53" fmla="*/ 1338821 h 2274388"/>
                  <a:gd name="connsiteX54" fmla="*/ 5918200 w 6862233"/>
                  <a:gd name="connsiteY54" fmla="*/ 1232988 h 2274388"/>
                  <a:gd name="connsiteX55" fmla="*/ 5897033 w 6862233"/>
                  <a:gd name="connsiteY55" fmla="*/ 1190654 h 2274388"/>
                  <a:gd name="connsiteX56" fmla="*/ 5956300 w 6862233"/>
                  <a:gd name="connsiteY56" fmla="*/ 1152554 h 2274388"/>
                  <a:gd name="connsiteX57" fmla="*/ 6112933 w 6862233"/>
                  <a:gd name="connsiteY57" fmla="*/ 1169488 h 2274388"/>
                  <a:gd name="connsiteX58" fmla="*/ 6223000 w 6862233"/>
                  <a:gd name="connsiteY58" fmla="*/ 1177954 h 2274388"/>
                  <a:gd name="connsiteX59" fmla="*/ 6328833 w 6862233"/>
                  <a:gd name="connsiteY59" fmla="*/ 1165254 h 2274388"/>
                  <a:gd name="connsiteX60" fmla="*/ 6333067 w 6862233"/>
                  <a:gd name="connsiteY60" fmla="*/ 1110221 h 2274388"/>
                  <a:gd name="connsiteX61" fmla="*/ 6303433 w 6862233"/>
                  <a:gd name="connsiteY61" fmla="*/ 995921 h 2274388"/>
                  <a:gd name="connsiteX62" fmla="*/ 6286500 w 6862233"/>
                  <a:gd name="connsiteY62" fmla="*/ 907021 h 2274388"/>
                  <a:gd name="connsiteX63" fmla="*/ 6269567 w 6862233"/>
                  <a:gd name="connsiteY63" fmla="*/ 830821 h 2274388"/>
                  <a:gd name="connsiteX64" fmla="*/ 6383867 w 6862233"/>
                  <a:gd name="connsiteY64" fmla="*/ 839288 h 2274388"/>
                  <a:gd name="connsiteX65" fmla="*/ 6464300 w 6862233"/>
                  <a:gd name="connsiteY65" fmla="*/ 864688 h 2274388"/>
                  <a:gd name="connsiteX66" fmla="*/ 6413500 w 6862233"/>
                  <a:gd name="connsiteY66" fmla="*/ 754621 h 2274388"/>
                  <a:gd name="connsiteX67" fmla="*/ 6299200 w 6862233"/>
                  <a:gd name="connsiteY67" fmla="*/ 572588 h 2274388"/>
                  <a:gd name="connsiteX68" fmla="*/ 6193367 w 6862233"/>
                  <a:gd name="connsiteY68" fmla="*/ 462521 h 2274388"/>
                  <a:gd name="connsiteX69" fmla="*/ 6108700 w 6862233"/>
                  <a:gd name="connsiteY69" fmla="*/ 318588 h 2274388"/>
                  <a:gd name="connsiteX70" fmla="*/ 6036733 w 6862233"/>
                  <a:gd name="connsiteY70" fmla="*/ 242388 h 2274388"/>
                  <a:gd name="connsiteX71" fmla="*/ 5981700 w 6862233"/>
                  <a:gd name="connsiteY71" fmla="*/ 195821 h 2274388"/>
                  <a:gd name="connsiteX72" fmla="*/ 6045200 w 6862233"/>
                  <a:gd name="connsiteY72" fmla="*/ 157721 h 2274388"/>
                  <a:gd name="connsiteX73" fmla="*/ 6129867 w 6862233"/>
                  <a:gd name="connsiteY73" fmla="*/ 183121 h 2274388"/>
                  <a:gd name="connsiteX74" fmla="*/ 6193367 w 6862233"/>
                  <a:gd name="connsiteY74" fmla="*/ 132321 h 2274388"/>
                  <a:gd name="connsiteX75" fmla="*/ 6862233 w 6862233"/>
                  <a:gd name="connsiteY75" fmla="*/ 1076354 h 2274388"/>
                  <a:gd name="connsiteX76" fmla="*/ 6151033 w 6862233"/>
                  <a:gd name="connsiteY76" fmla="*/ 1783321 h 2274388"/>
                  <a:gd name="connsiteX77" fmla="*/ 3962400 w 6862233"/>
                  <a:gd name="connsiteY77" fmla="*/ 703821 h 2274388"/>
                  <a:gd name="connsiteX78" fmla="*/ 2218267 w 6862233"/>
                  <a:gd name="connsiteY78" fmla="*/ 1732521 h 2274388"/>
                  <a:gd name="connsiteX79" fmla="*/ 385233 w 6862233"/>
                  <a:gd name="connsiteY79" fmla="*/ 2274388 h 2274388"/>
                  <a:gd name="connsiteX80" fmla="*/ 0 w 6862233"/>
                  <a:gd name="connsiteY80" fmla="*/ 2100821 h 2274388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2800 w 6862233"/>
                  <a:gd name="connsiteY55" fmla="*/ 1179169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61380 w 6862233"/>
                  <a:gd name="connsiteY39" fmla="*/ 193331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54642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862233" h="2278944">
                    <a:moveTo>
                      <a:pt x="0" y="2105377"/>
                    </a:moveTo>
                    <a:lnTo>
                      <a:pt x="16933" y="1957210"/>
                    </a:lnTo>
                    <a:cubicBezTo>
                      <a:pt x="29633" y="1925460"/>
                      <a:pt x="50800" y="1924755"/>
                      <a:pt x="76200" y="1914877"/>
                    </a:cubicBezTo>
                    <a:cubicBezTo>
                      <a:pt x="101600" y="1904999"/>
                      <a:pt x="134055" y="1903589"/>
                      <a:pt x="169333" y="1897944"/>
                    </a:cubicBezTo>
                    <a:lnTo>
                      <a:pt x="275167" y="1881010"/>
                    </a:lnTo>
                    <a:cubicBezTo>
                      <a:pt x="311150" y="1871132"/>
                      <a:pt x="344311" y="1837266"/>
                      <a:pt x="385233" y="1838677"/>
                    </a:cubicBezTo>
                    <a:lnTo>
                      <a:pt x="508000" y="1842910"/>
                    </a:lnTo>
                    <a:cubicBezTo>
                      <a:pt x="551039" y="1840088"/>
                      <a:pt x="567267" y="1834444"/>
                      <a:pt x="643467" y="1821744"/>
                    </a:cubicBezTo>
                    <a:lnTo>
                      <a:pt x="872067" y="1783644"/>
                    </a:lnTo>
                    <a:cubicBezTo>
                      <a:pt x="941211" y="1773061"/>
                      <a:pt x="970844" y="1785055"/>
                      <a:pt x="1058333" y="1758244"/>
                    </a:cubicBezTo>
                    <a:lnTo>
                      <a:pt x="1320800" y="1677810"/>
                    </a:lnTo>
                    <a:cubicBezTo>
                      <a:pt x="1404056" y="1648882"/>
                      <a:pt x="1484489" y="1621366"/>
                      <a:pt x="1557867" y="1584677"/>
                    </a:cubicBezTo>
                    <a:lnTo>
                      <a:pt x="1778000" y="1474610"/>
                    </a:lnTo>
                    <a:cubicBezTo>
                      <a:pt x="1847850" y="1434393"/>
                      <a:pt x="1928989" y="1388533"/>
                      <a:pt x="1976967" y="1343377"/>
                    </a:cubicBezTo>
                    <a:lnTo>
                      <a:pt x="2120900" y="1207910"/>
                    </a:lnTo>
                    <a:cubicBezTo>
                      <a:pt x="2168172" y="1155699"/>
                      <a:pt x="2225322" y="1082321"/>
                      <a:pt x="2260600" y="1030110"/>
                    </a:cubicBezTo>
                    <a:lnTo>
                      <a:pt x="2366433" y="873477"/>
                    </a:lnTo>
                    <a:cubicBezTo>
                      <a:pt x="2393244" y="821972"/>
                      <a:pt x="2405945" y="759177"/>
                      <a:pt x="2421467" y="721077"/>
                    </a:cubicBezTo>
                    <a:lnTo>
                      <a:pt x="2468033" y="606777"/>
                    </a:lnTo>
                    <a:cubicBezTo>
                      <a:pt x="2482850" y="565855"/>
                      <a:pt x="2504723" y="486833"/>
                      <a:pt x="2510367" y="475544"/>
                    </a:cubicBezTo>
                    <a:cubicBezTo>
                      <a:pt x="2516011" y="464255"/>
                      <a:pt x="2517952" y="443882"/>
                      <a:pt x="2527300" y="441677"/>
                    </a:cubicBezTo>
                    <a:cubicBezTo>
                      <a:pt x="2536649" y="439472"/>
                      <a:pt x="2555169" y="460153"/>
                      <a:pt x="2566458" y="462314"/>
                    </a:cubicBezTo>
                    <a:cubicBezTo>
                      <a:pt x="2577747" y="464475"/>
                      <a:pt x="2581098" y="470076"/>
                      <a:pt x="2595033" y="454642"/>
                    </a:cubicBezTo>
                    <a:cubicBezTo>
                      <a:pt x="2608968" y="439208"/>
                      <a:pt x="2624667" y="395154"/>
                      <a:pt x="2650067" y="369710"/>
                    </a:cubicBezTo>
                    <a:cubicBezTo>
                      <a:pt x="2675467" y="344266"/>
                      <a:pt x="2714978" y="324555"/>
                      <a:pt x="2747433" y="301977"/>
                    </a:cubicBezTo>
                    <a:cubicBezTo>
                      <a:pt x="2782005" y="279399"/>
                      <a:pt x="2823633" y="251177"/>
                      <a:pt x="2857500" y="234244"/>
                    </a:cubicBezTo>
                    <a:lnTo>
                      <a:pt x="2959100" y="183444"/>
                    </a:lnTo>
                    <a:cubicBezTo>
                      <a:pt x="2988733" y="168627"/>
                      <a:pt x="3009900" y="156633"/>
                      <a:pt x="3035300" y="145344"/>
                    </a:cubicBezTo>
                    <a:lnTo>
                      <a:pt x="3111500" y="111477"/>
                    </a:lnTo>
                    <a:cubicBezTo>
                      <a:pt x="3139017" y="103716"/>
                      <a:pt x="3164681" y="100364"/>
                      <a:pt x="3200400" y="98777"/>
                    </a:cubicBezTo>
                    <a:cubicBezTo>
                      <a:pt x="3236119" y="97190"/>
                      <a:pt x="3284008" y="100894"/>
                      <a:pt x="3325812" y="101952"/>
                    </a:cubicBezTo>
                    <a:cubicBezTo>
                      <a:pt x="3356856" y="106891"/>
                      <a:pt x="3363825" y="129645"/>
                      <a:pt x="3386667" y="128410"/>
                    </a:cubicBezTo>
                    <a:cubicBezTo>
                      <a:pt x="3409509" y="127175"/>
                      <a:pt x="3437467" y="105833"/>
                      <a:pt x="3462867" y="94544"/>
                    </a:cubicBezTo>
                    <a:cubicBezTo>
                      <a:pt x="3503789" y="83255"/>
                      <a:pt x="3596922" y="64910"/>
                      <a:pt x="3632200" y="60677"/>
                    </a:cubicBezTo>
                    <a:cubicBezTo>
                      <a:pt x="3667478" y="56444"/>
                      <a:pt x="3699933" y="56797"/>
                      <a:pt x="3738033" y="47977"/>
                    </a:cubicBezTo>
                    <a:cubicBezTo>
                      <a:pt x="3776133" y="39157"/>
                      <a:pt x="3829756" y="13404"/>
                      <a:pt x="3860800" y="7760"/>
                    </a:cubicBezTo>
                    <a:cubicBezTo>
                      <a:pt x="3891844" y="8466"/>
                      <a:pt x="3929239" y="8113"/>
                      <a:pt x="3953933" y="9877"/>
                    </a:cubicBezTo>
                    <a:cubicBezTo>
                      <a:pt x="3978627" y="11641"/>
                      <a:pt x="3965223" y="-18345"/>
                      <a:pt x="4008967" y="18344"/>
                    </a:cubicBezTo>
                    <a:cubicBezTo>
                      <a:pt x="4052711" y="55033"/>
                      <a:pt x="4098131" y="99394"/>
                      <a:pt x="4140200" y="128410"/>
                    </a:cubicBezTo>
                    <a:cubicBezTo>
                      <a:pt x="4182269" y="157426"/>
                      <a:pt x="4224691" y="168450"/>
                      <a:pt x="4261380" y="192439"/>
                    </a:cubicBezTo>
                    <a:cubicBezTo>
                      <a:pt x="4290131" y="214841"/>
                      <a:pt x="4318441" y="228688"/>
                      <a:pt x="4347633" y="259644"/>
                    </a:cubicBezTo>
                    <a:cubicBezTo>
                      <a:pt x="4376825" y="290600"/>
                      <a:pt x="4388555" y="320321"/>
                      <a:pt x="4436533" y="378177"/>
                    </a:cubicBezTo>
                    <a:lnTo>
                      <a:pt x="4580467" y="551744"/>
                    </a:lnTo>
                    <a:cubicBezTo>
                      <a:pt x="4622800" y="607483"/>
                      <a:pt x="4632677" y="656165"/>
                      <a:pt x="4690533" y="712610"/>
                    </a:cubicBezTo>
                    <a:lnTo>
                      <a:pt x="4864100" y="881944"/>
                    </a:lnTo>
                    <a:cubicBezTo>
                      <a:pt x="4921956" y="940505"/>
                      <a:pt x="4971345" y="1013177"/>
                      <a:pt x="5037667" y="1063977"/>
                    </a:cubicBezTo>
                    <a:lnTo>
                      <a:pt x="5236633" y="1216377"/>
                    </a:lnTo>
                    <a:cubicBezTo>
                      <a:pt x="5297311" y="1259416"/>
                      <a:pt x="5310011" y="1281288"/>
                      <a:pt x="5401733" y="1322210"/>
                    </a:cubicBezTo>
                    <a:lnTo>
                      <a:pt x="5676900" y="1444977"/>
                    </a:lnTo>
                    <a:cubicBezTo>
                      <a:pt x="5738989" y="1468260"/>
                      <a:pt x="5761567" y="1487310"/>
                      <a:pt x="5774267" y="1461910"/>
                    </a:cubicBezTo>
                    <a:lnTo>
                      <a:pt x="5812367" y="1385710"/>
                    </a:lnTo>
                    <a:cubicBezTo>
                      <a:pt x="5835650" y="1377949"/>
                      <a:pt x="5894212" y="1411111"/>
                      <a:pt x="5913967" y="1415344"/>
                    </a:cubicBezTo>
                    <a:lnTo>
                      <a:pt x="5939367" y="1343377"/>
                    </a:lnTo>
                    <a:cubicBezTo>
                      <a:pt x="5932311" y="1308099"/>
                      <a:pt x="5925961" y="1265061"/>
                      <a:pt x="5918200" y="1237544"/>
                    </a:cubicBezTo>
                    <a:cubicBezTo>
                      <a:pt x="5910439" y="1210027"/>
                      <a:pt x="5873044" y="1190977"/>
                      <a:pt x="5892800" y="1178277"/>
                    </a:cubicBezTo>
                    <a:cubicBezTo>
                      <a:pt x="5913967" y="1171221"/>
                      <a:pt x="5919611" y="1157815"/>
                      <a:pt x="5956300" y="1157110"/>
                    </a:cubicBezTo>
                    <a:cubicBezTo>
                      <a:pt x="5992989" y="1156405"/>
                      <a:pt x="6076244" y="1171222"/>
                      <a:pt x="6112933" y="1174044"/>
                    </a:cubicBezTo>
                    <a:lnTo>
                      <a:pt x="6223000" y="1182510"/>
                    </a:lnTo>
                    <a:cubicBezTo>
                      <a:pt x="6258983" y="1181804"/>
                      <a:pt x="6327422" y="1188154"/>
                      <a:pt x="6328833" y="1169810"/>
                    </a:cubicBezTo>
                    <a:lnTo>
                      <a:pt x="6333067" y="1114777"/>
                    </a:lnTo>
                    <a:cubicBezTo>
                      <a:pt x="6328834" y="1086555"/>
                      <a:pt x="6309077" y="1030110"/>
                      <a:pt x="6303433" y="1000477"/>
                    </a:cubicBezTo>
                    <a:lnTo>
                      <a:pt x="6286500" y="911577"/>
                    </a:lnTo>
                    <a:cubicBezTo>
                      <a:pt x="6280856" y="884060"/>
                      <a:pt x="6231467" y="832555"/>
                      <a:pt x="6269567" y="835377"/>
                    </a:cubicBezTo>
                    <a:lnTo>
                      <a:pt x="6383867" y="843844"/>
                    </a:lnTo>
                    <a:cubicBezTo>
                      <a:pt x="6416322" y="849488"/>
                      <a:pt x="6481233" y="905933"/>
                      <a:pt x="6464300" y="869244"/>
                    </a:cubicBezTo>
                    <a:lnTo>
                      <a:pt x="6413500" y="759177"/>
                    </a:lnTo>
                    <a:cubicBezTo>
                      <a:pt x="6385983" y="710494"/>
                      <a:pt x="6334478" y="613833"/>
                      <a:pt x="6299200" y="577144"/>
                    </a:cubicBezTo>
                    <a:lnTo>
                      <a:pt x="6193367" y="467077"/>
                    </a:lnTo>
                    <a:cubicBezTo>
                      <a:pt x="6161617" y="424744"/>
                      <a:pt x="6132689" y="348544"/>
                      <a:pt x="6108700" y="323144"/>
                    </a:cubicBezTo>
                    <a:lnTo>
                      <a:pt x="6036733" y="246944"/>
                    </a:lnTo>
                    <a:cubicBezTo>
                      <a:pt x="6012744" y="221544"/>
                      <a:pt x="5980289" y="214488"/>
                      <a:pt x="5981700" y="200377"/>
                    </a:cubicBezTo>
                    <a:lnTo>
                      <a:pt x="6045200" y="162277"/>
                    </a:lnTo>
                    <a:cubicBezTo>
                      <a:pt x="6066367" y="149577"/>
                      <a:pt x="6105173" y="191910"/>
                      <a:pt x="6129867" y="187677"/>
                    </a:cubicBezTo>
                    <a:lnTo>
                      <a:pt x="6193367" y="136877"/>
                    </a:lnTo>
                    <a:lnTo>
                      <a:pt x="6862233" y="1080910"/>
                    </a:lnTo>
                    <a:lnTo>
                      <a:pt x="6151033" y="1787877"/>
                    </a:lnTo>
                    <a:lnTo>
                      <a:pt x="3937000" y="801510"/>
                    </a:lnTo>
                    <a:lnTo>
                      <a:pt x="2218267" y="1737077"/>
                    </a:lnTo>
                    <a:lnTo>
                      <a:pt x="385233" y="2278944"/>
                    </a:lnTo>
                    <a:lnTo>
                      <a:pt x="0" y="2105377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1930528" y="2792196"/>
                <a:ext cx="7118350" cy="2082818"/>
              </a:xfrm>
              <a:custGeom>
                <a:avLst/>
                <a:gdLst>
                  <a:gd name="connsiteX0" fmla="*/ 0 w 7118350"/>
                  <a:gd name="connsiteY0" fmla="*/ 2082800 h 2082800"/>
                  <a:gd name="connsiteX1" fmla="*/ 7118350 w 7118350"/>
                  <a:gd name="connsiteY1" fmla="*/ 2076450 h 2082800"/>
                  <a:gd name="connsiteX2" fmla="*/ 7105650 w 7118350"/>
                  <a:gd name="connsiteY2" fmla="*/ 184150 h 2082800"/>
                  <a:gd name="connsiteX3" fmla="*/ 6940550 w 7118350"/>
                  <a:gd name="connsiteY3" fmla="*/ 190500 h 2082800"/>
                  <a:gd name="connsiteX4" fmla="*/ 6819900 w 7118350"/>
                  <a:gd name="connsiteY4" fmla="*/ 184150 h 2082800"/>
                  <a:gd name="connsiteX5" fmla="*/ 6775450 w 7118350"/>
                  <a:gd name="connsiteY5" fmla="*/ 171450 h 2082800"/>
                  <a:gd name="connsiteX6" fmla="*/ 6711950 w 7118350"/>
                  <a:gd name="connsiteY6" fmla="*/ 152400 h 2082800"/>
                  <a:gd name="connsiteX7" fmla="*/ 6648450 w 7118350"/>
                  <a:gd name="connsiteY7" fmla="*/ 139700 h 2082800"/>
                  <a:gd name="connsiteX8" fmla="*/ 6553200 w 7118350"/>
                  <a:gd name="connsiteY8" fmla="*/ 146050 h 2082800"/>
                  <a:gd name="connsiteX9" fmla="*/ 6470650 w 7118350"/>
                  <a:gd name="connsiteY9" fmla="*/ 120650 h 2082800"/>
                  <a:gd name="connsiteX10" fmla="*/ 6400800 w 7118350"/>
                  <a:gd name="connsiteY10" fmla="*/ 82550 h 2082800"/>
                  <a:gd name="connsiteX11" fmla="*/ 6343650 w 7118350"/>
                  <a:gd name="connsiteY11" fmla="*/ 38100 h 2082800"/>
                  <a:gd name="connsiteX12" fmla="*/ 6273800 w 7118350"/>
                  <a:gd name="connsiteY12" fmla="*/ 38100 h 2082800"/>
                  <a:gd name="connsiteX13" fmla="*/ 6223000 w 7118350"/>
                  <a:gd name="connsiteY13" fmla="*/ 63500 h 2082800"/>
                  <a:gd name="connsiteX14" fmla="*/ 6191250 w 7118350"/>
                  <a:gd name="connsiteY14" fmla="*/ 44450 h 2082800"/>
                  <a:gd name="connsiteX15" fmla="*/ 6146800 w 7118350"/>
                  <a:gd name="connsiteY15" fmla="*/ 31750 h 2082800"/>
                  <a:gd name="connsiteX16" fmla="*/ 6102350 w 7118350"/>
                  <a:gd name="connsiteY16" fmla="*/ 76200 h 2082800"/>
                  <a:gd name="connsiteX17" fmla="*/ 6064250 w 7118350"/>
                  <a:gd name="connsiteY17" fmla="*/ 57150 h 2082800"/>
                  <a:gd name="connsiteX18" fmla="*/ 5981700 w 7118350"/>
                  <a:gd name="connsiteY18" fmla="*/ 0 h 2082800"/>
                  <a:gd name="connsiteX19" fmla="*/ 5873750 w 7118350"/>
                  <a:gd name="connsiteY19" fmla="*/ 63500 h 2082800"/>
                  <a:gd name="connsiteX20" fmla="*/ 4806950 w 7118350"/>
                  <a:gd name="connsiteY20" fmla="*/ 1778000 h 2082800"/>
                  <a:gd name="connsiteX21" fmla="*/ 3575050 w 7118350"/>
                  <a:gd name="connsiteY21" fmla="*/ 1447800 h 2082800"/>
                  <a:gd name="connsiteX22" fmla="*/ 2451100 w 7118350"/>
                  <a:gd name="connsiteY22" fmla="*/ 584200 h 2082800"/>
                  <a:gd name="connsiteX23" fmla="*/ 1593850 w 7118350"/>
                  <a:gd name="connsiteY23" fmla="*/ 787400 h 2082800"/>
                  <a:gd name="connsiteX24" fmla="*/ 190500 w 7118350"/>
                  <a:gd name="connsiteY24" fmla="*/ 1746250 h 2082800"/>
                  <a:gd name="connsiteX25" fmla="*/ 0 w 7118350"/>
                  <a:gd name="connsiteY25" fmla="*/ 2082800 h 2082800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692704 w 7118350"/>
                  <a:gd name="connsiteY23" fmla="*/ 564996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01839 h 2082818"/>
                  <a:gd name="connsiteX23" fmla="*/ 1692704 w 7118350"/>
                  <a:gd name="connsiteY23" fmla="*/ 564996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18350" h="2082818">
                    <a:moveTo>
                      <a:pt x="0" y="2082818"/>
                    </a:moveTo>
                    <a:lnTo>
                      <a:pt x="7118350" y="2076468"/>
                    </a:lnTo>
                    <a:cubicBezTo>
                      <a:pt x="7114117" y="1445701"/>
                      <a:pt x="7109883" y="814935"/>
                      <a:pt x="7105650" y="184168"/>
                    </a:cubicBezTo>
                    <a:lnTo>
                      <a:pt x="6940550" y="190518"/>
                    </a:lnTo>
                    <a:cubicBezTo>
                      <a:pt x="6885517" y="192635"/>
                      <a:pt x="6847417" y="187343"/>
                      <a:pt x="6819900" y="184168"/>
                    </a:cubicBezTo>
                    <a:cubicBezTo>
                      <a:pt x="6792383" y="180993"/>
                      <a:pt x="6793442" y="176760"/>
                      <a:pt x="6775450" y="171468"/>
                    </a:cubicBezTo>
                    <a:cubicBezTo>
                      <a:pt x="6757458" y="166176"/>
                      <a:pt x="6733116" y="157710"/>
                      <a:pt x="6711950" y="152418"/>
                    </a:cubicBezTo>
                    <a:cubicBezTo>
                      <a:pt x="6690784" y="147126"/>
                      <a:pt x="6674908" y="140776"/>
                      <a:pt x="6648450" y="139718"/>
                    </a:cubicBezTo>
                    <a:cubicBezTo>
                      <a:pt x="6621992" y="138660"/>
                      <a:pt x="6582833" y="149243"/>
                      <a:pt x="6553200" y="146068"/>
                    </a:cubicBezTo>
                    <a:cubicBezTo>
                      <a:pt x="6523567" y="142893"/>
                      <a:pt x="6496050" y="131251"/>
                      <a:pt x="6470650" y="120668"/>
                    </a:cubicBezTo>
                    <a:cubicBezTo>
                      <a:pt x="6445250" y="110085"/>
                      <a:pt x="6421967" y="96326"/>
                      <a:pt x="6400800" y="82568"/>
                    </a:cubicBezTo>
                    <a:cubicBezTo>
                      <a:pt x="6379633" y="68810"/>
                      <a:pt x="6364817" y="45526"/>
                      <a:pt x="6343650" y="38118"/>
                    </a:cubicBezTo>
                    <a:cubicBezTo>
                      <a:pt x="6322483" y="30710"/>
                      <a:pt x="6293908" y="33885"/>
                      <a:pt x="6273800" y="38118"/>
                    </a:cubicBezTo>
                    <a:cubicBezTo>
                      <a:pt x="6253692" y="42351"/>
                      <a:pt x="6236758" y="62460"/>
                      <a:pt x="6223000" y="63518"/>
                    </a:cubicBezTo>
                    <a:cubicBezTo>
                      <a:pt x="6209242" y="64576"/>
                      <a:pt x="6203950" y="49760"/>
                      <a:pt x="6191250" y="44468"/>
                    </a:cubicBezTo>
                    <a:cubicBezTo>
                      <a:pt x="6178550" y="39176"/>
                      <a:pt x="6161617" y="26476"/>
                      <a:pt x="6146800" y="31768"/>
                    </a:cubicBezTo>
                    <a:cubicBezTo>
                      <a:pt x="6131983" y="37060"/>
                      <a:pt x="6116108" y="71985"/>
                      <a:pt x="6102350" y="76218"/>
                    </a:cubicBezTo>
                    <a:cubicBezTo>
                      <a:pt x="6088592" y="80451"/>
                      <a:pt x="6084358" y="69868"/>
                      <a:pt x="6064250" y="57168"/>
                    </a:cubicBezTo>
                    <a:cubicBezTo>
                      <a:pt x="6044142" y="44468"/>
                      <a:pt x="6013450" y="-1040"/>
                      <a:pt x="5981700" y="18"/>
                    </a:cubicBezTo>
                    <a:lnTo>
                      <a:pt x="5873750" y="63518"/>
                    </a:lnTo>
                    <a:lnTo>
                      <a:pt x="4806950" y="1778018"/>
                    </a:lnTo>
                    <a:lnTo>
                      <a:pt x="3575050" y="1447818"/>
                    </a:lnTo>
                    <a:lnTo>
                      <a:pt x="2451100" y="501839"/>
                    </a:lnTo>
                    <a:lnTo>
                      <a:pt x="1692704" y="564996"/>
                    </a:lnTo>
                    <a:lnTo>
                      <a:pt x="190500" y="1746268"/>
                    </a:lnTo>
                    <a:lnTo>
                      <a:pt x="0" y="2082818"/>
                    </a:lnTo>
                    <a:close/>
                  </a:path>
                </a:pathLst>
              </a:custGeom>
              <a:solidFill>
                <a:srgbClr val="FBCF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5478442" y="2950170"/>
                <a:ext cx="198548" cy="226219"/>
              </a:xfrm>
              <a:custGeom>
                <a:avLst/>
                <a:gdLst>
                  <a:gd name="connsiteX0" fmla="*/ 0 w 197643"/>
                  <a:gd name="connsiteY0" fmla="*/ 26194 h 226219"/>
                  <a:gd name="connsiteX1" fmla="*/ 47625 w 197643"/>
                  <a:gd name="connsiteY1" fmla="*/ 88107 h 226219"/>
                  <a:gd name="connsiteX2" fmla="*/ 83343 w 197643"/>
                  <a:gd name="connsiteY2" fmla="*/ 128588 h 226219"/>
                  <a:gd name="connsiteX3" fmla="*/ 121443 w 197643"/>
                  <a:gd name="connsiteY3" fmla="*/ 169069 h 226219"/>
                  <a:gd name="connsiteX4" fmla="*/ 166687 w 197643"/>
                  <a:gd name="connsiteY4" fmla="*/ 221457 h 226219"/>
                  <a:gd name="connsiteX5" fmla="*/ 188118 w 197643"/>
                  <a:gd name="connsiteY5" fmla="*/ 226219 h 226219"/>
                  <a:gd name="connsiteX6" fmla="*/ 197643 w 197643"/>
                  <a:gd name="connsiteY6" fmla="*/ 202407 h 226219"/>
                  <a:gd name="connsiteX7" fmla="*/ 188118 w 197643"/>
                  <a:gd name="connsiteY7" fmla="*/ 159544 h 226219"/>
                  <a:gd name="connsiteX8" fmla="*/ 169068 w 197643"/>
                  <a:gd name="connsiteY8" fmla="*/ 100013 h 226219"/>
                  <a:gd name="connsiteX9" fmla="*/ 150018 w 197643"/>
                  <a:gd name="connsiteY9" fmla="*/ 59532 h 226219"/>
                  <a:gd name="connsiteX10" fmla="*/ 126206 w 197643"/>
                  <a:gd name="connsiteY10" fmla="*/ 0 h 226219"/>
                  <a:gd name="connsiteX11" fmla="*/ 100012 w 197643"/>
                  <a:gd name="connsiteY11" fmla="*/ 7144 h 226219"/>
                  <a:gd name="connsiteX12" fmla="*/ 64293 w 197643"/>
                  <a:gd name="connsiteY12" fmla="*/ 28575 h 226219"/>
                  <a:gd name="connsiteX13" fmla="*/ 0 w 19764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340"/>
                  <a:gd name="connsiteX1" fmla="*/ 47775 w 197793"/>
                  <a:gd name="connsiteY1" fmla="*/ 88107 h 226340"/>
                  <a:gd name="connsiteX2" fmla="*/ 83493 w 197793"/>
                  <a:gd name="connsiteY2" fmla="*/ 128588 h 226340"/>
                  <a:gd name="connsiteX3" fmla="*/ 121593 w 197793"/>
                  <a:gd name="connsiteY3" fmla="*/ 169069 h 226340"/>
                  <a:gd name="connsiteX4" fmla="*/ 166837 w 197793"/>
                  <a:gd name="connsiteY4" fmla="*/ 221457 h 226340"/>
                  <a:gd name="connsiteX5" fmla="*/ 188268 w 197793"/>
                  <a:gd name="connsiteY5" fmla="*/ 226219 h 226340"/>
                  <a:gd name="connsiteX6" fmla="*/ 197793 w 197793"/>
                  <a:gd name="connsiteY6" fmla="*/ 202407 h 226340"/>
                  <a:gd name="connsiteX7" fmla="*/ 188268 w 197793"/>
                  <a:gd name="connsiteY7" fmla="*/ 159544 h 226340"/>
                  <a:gd name="connsiteX8" fmla="*/ 169218 w 197793"/>
                  <a:gd name="connsiteY8" fmla="*/ 100013 h 226340"/>
                  <a:gd name="connsiteX9" fmla="*/ 150168 w 197793"/>
                  <a:gd name="connsiteY9" fmla="*/ 59532 h 226340"/>
                  <a:gd name="connsiteX10" fmla="*/ 126356 w 197793"/>
                  <a:gd name="connsiteY10" fmla="*/ 0 h 226340"/>
                  <a:gd name="connsiteX11" fmla="*/ 100162 w 197793"/>
                  <a:gd name="connsiteY11" fmla="*/ 7144 h 226340"/>
                  <a:gd name="connsiteX12" fmla="*/ 64443 w 197793"/>
                  <a:gd name="connsiteY12" fmla="*/ 28575 h 226340"/>
                  <a:gd name="connsiteX13" fmla="*/ 150 w 197793"/>
                  <a:gd name="connsiteY13" fmla="*/ 26194 h 226340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8548" h="226219">
                    <a:moveTo>
                      <a:pt x="150" y="26194"/>
                    </a:moveTo>
                    <a:cubicBezTo>
                      <a:pt x="-2628" y="36116"/>
                      <a:pt x="33885" y="71041"/>
                      <a:pt x="47775" y="88107"/>
                    </a:cubicBezTo>
                    <a:cubicBezTo>
                      <a:pt x="61666" y="105173"/>
                      <a:pt x="70793" y="115094"/>
                      <a:pt x="83493" y="128588"/>
                    </a:cubicBezTo>
                    <a:lnTo>
                      <a:pt x="121593" y="169069"/>
                    </a:lnTo>
                    <a:cubicBezTo>
                      <a:pt x="135484" y="184547"/>
                      <a:pt x="159693" y="219870"/>
                      <a:pt x="166837" y="221457"/>
                    </a:cubicBezTo>
                    <a:lnTo>
                      <a:pt x="188268" y="226219"/>
                    </a:lnTo>
                    <a:cubicBezTo>
                      <a:pt x="193427" y="223044"/>
                      <a:pt x="200968" y="216695"/>
                      <a:pt x="197793" y="202407"/>
                    </a:cubicBezTo>
                    <a:lnTo>
                      <a:pt x="188268" y="159544"/>
                    </a:lnTo>
                    <a:cubicBezTo>
                      <a:pt x="183506" y="142478"/>
                      <a:pt x="175568" y="113507"/>
                      <a:pt x="169218" y="100013"/>
                    </a:cubicBezTo>
                    <a:lnTo>
                      <a:pt x="150168" y="59532"/>
                    </a:lnTo>
                    <a:cubicBezTo>
                      <a:pt x="143818" y="46038"/>
                      <a:pt x="134690" y="8731"/>
                      <a:pt x="126356" y="0"/>
                    </a:cubicBezTo>
                    <a:lnTo>
                      <a:pt x="100162" y="7144"/>
                    </a:lnTo>
                    <a:lnTo>
                      <a:pt x="64443" y="28575"/>
                    </a:lnTo>
                    <a:lnTo>
                      <a:pt x="150" y="26194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5826149" y="2838252"/>
                <a:ext cx="338205" cy="302418"/>
              </a:xfrm>
              <a:custGeom>
                <a:avLst/>
                <a:gdLst>
                  <a:gd name="connsiteX0" fmla="*/ 0 w 335756"/>
                  <a:gd name="connsiteY0" fmla="*/ 59531 h 302418"/>
                  <a:gd name="connsiteX1" fmla="*/ 45244 w 335756"/>
                  <a:gd name="connsiteY1" fmla="*/ 114300 h 302418"/>
                  <a:gd name="connsiteX2" fmla="*/ 121444 w 335756"/>
                  <a:gd name="connsiteY2" fmla="*/ 152400 h 302418"/>
                  <a:gd name="connsiteX3" fmla="*/ 211931 w 335756"/>
                  <a:gd name="connsiteY3" fmla="*/ 238125 h 302418"/>
                  <a:gd name="connsiteX4" fmla="*/ 292894 w 335756"/>
                  <a:gd name="connsiteY4" fmla="*/ 290512 h 302418"/>
                  <a:gd name="connsiteX5" fmla="*/ 335756 w 335756"/>
                  <a:gd name="connsiteY5" fmla="*/ 302418 h 302418"/>
                  <a:gd name="connsiteX6" fmla="*/ 326231 w 335756"/>
                  <a:gd name="connsiteY6" fmla="*/ 264318 h 302418"/>
                  <a:gd name="connsiteX7" fmla="*/ 295275 w 335756"/>
                  <a:gd name="connsiteY7" fmla="*/ 204787 h 302418"/>
                  <a:gd name="connsiteX8" fmla="*/ 245269 w 335756"/>
                  <a:gd name="connsiteY8" fmla="*/ 140493 h 302418"/>
                  <a:gd name="connsiteX9" fmla="*/ 197644 w 335756"/>
                  <a:gd name="connsiteY9" fmla="*/ 76200 h 302418"/>
                  <a:gd name="connsiteX10" fmla="*/ 159544 w 335756"/>
                  <a:gd name="connsiteY10" fmla="*/ 38100 h 302418"/>
                  <a:gd name="connsiteX11" fmla="*/ 121444 w 335756"/>
                  <a:gd name="connsiteY11" fmla="*/ 0 h 302418"/>
                  <a:gd name="connsiteX12" fmla="*/ 64294 w 335756"/>
                  <a:gd name="connsiteY12" fmla="*/ 40481 h 302418"/>
                  <a:gd name="connsiteX13" fmla="*/ 57150 w 335756"/>
                  <a:gd name="connsiteY13" fmla="*/ 50006 h 302418"/>
                  <a:gd name="connsiteX14" fmla="*/ 0 w 335756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41400"/>
                  <a:gd name="connsiteY0" fmla="*/ 59531 h 302827"/>
                  <a:gd name="connsiteX1" fmla="*/ 45347 w 341400"/>
                  <a:gd name="connsiteY1" fmla="*/ 114300 h 302827"/>
                  <a:gd name="connsiteX2" fmla="*/ 121547 w 341400"/>
                  <a:gd name="connsiteY2" fmla="*/ 152400 h 302827"/>
                  <a:gd name="connsiteX3" fmla="*/ 212034 w 341400"/>
                  <a:gd name="connsiteY3" fmla="*/ 238125 h 302827"/>
                  <a:gd name="connsiteX4" fmla="*/ 292997 w 341400"/>
                  <a:gd name="connsiteY4" fmla="*/ 290512 h 302827"/>
                  <a:gd name="connsiteX5" fmla="*/ 335859 w 341400"/>
                  <a:gd name="connsiteY5" fmla="*/ 302418 h 302827"/>
                  <a:gd name="connsiteX6" fmla="*/ 326334 w 341400"/>
                  <a:gd name="connsiteY6" fmla="*/ 264318 h 302827"/>
                  <a:gd name="connsiteX7" fmla="*/ 295378 w 341400"/>
                  <a:gd name="connsiteY7" fmla="*/ 204787 h 302827"/>
                  <a:gd name="connsiteX8" fmla="*/ 245372 w 341400"/>
                  <a:gd name="connsiteY8" fmla="*/ 140493 h 302827"/>
                  <a:gd name="connsiteX9" fmla="*/ 197747 w 341400"/>
                  <a:gd name="connsiteY9" fmla="*/ 76200 h 302827"/>
                  <a:gd name="connsiteX10" fmla="*/ 159647 w 341400"/>
                  <a:gd name="connsiteY10" fmla="*/ 38100 h 302827"/>
                  <a:gd name="connsiteX11" fmla="*/ 121547 w 341400"/>
                  <a:gd name="connsiteY11" fmla="*/ 0 h 302827"/>
                  <a:gd name="connsiteX12" fmla="*/ 64397 w 341400"/>
                  <a:gd name="connsiteY12" fmla="*/ 40481 h 302827"/>
                  <a:gd name="connsiteX13" fmla="*/ 57253 w 341400"/>
                  <a:gd name="connsiteY13" fmla="*/ 50006 h 302827"/>
                  <a:gd name="connsiteX14" fmla="*/ 103 w 341400"/>
                  <a:gd name="connsiteY14" fmla="*/ 59531 h 302827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8205" h="302418">
                    <a:moveTo>
                      <a:pt x="103" y="59531"/>
                    </a:moveTo>
                    <a:cubicBezTo>
                      <a:pt x="-1881" y="70247"/>
                      <a:pt x="25106" y="98822"/>
                      <a:pt x="45347" y="114300"/>
                    </a:cubicBezTo>
                    <a:cubicBezTo>
                      <a:pt x="65588" y="129778"/>
                      <a:pt x="91385" y="123825"/>
                      <a:pt x="121547" y="152400"/>
                    </a:cubicBezTo>
                    <a:lnTo>
                      <a:pt x="212034" y="238125"/>
                    </a:lnTo>
                    <a:cubicBezTo>
                      <a:pt x="240609" y="261144"/>
                      <a:pt x="278710" y="286543"/>
                      <a:pt x="292997" y="290512"/>
                    </a:cubicBezTo>
                    <a:lnTo>
                      <a:pt x="335859" y="302418"/>
                    </a:lnTo>
                    <a:cubicBezTo>
                      <a:pt x="341415" y="298052"/>
                      <a:pt x="336653" y="284162"/>
                      <a:pt x="326334" y="264318"/>
                    </a:cubicBezTo>
                    <a:lnTo>
                      <a:pt x="295378" y="204787"/>
                    </a:lnTo>
                    <a:cubicBezTo>
                      <a:pt x="281884" y="184150"/>
                      <a:pt x="262437" y="160733"/>
                      <a:pt x="245372" y="140493"/>
                    </a:cubicBezTo>
                    <a:cubicBezTo>
                      <a:pt x="228307" y="120253"/>
                      <a:pt x="204098" y="98425"/>
                      <a:pt x="192985" y="83344"/>
                    </a:cubicBezTo>
                    <a:cubicBezTo>
                      <a:pt x="181872" y="68263"/>
                      <a:pt x="171553" y="51991"/>
                      <a:pt x="159647" y="38100"/>
                    </a:cubicBezTo>
                    <a:cubicBezTo>
                      <a:pt x="147741" y="24209"/>
                      <a:pt x="134247" y="12700"/>
                      <a:pt x="121547" y="0"/>
                    </a:cubicBezTo>
                    <a:lnTo>
                      <a:pt x="64397" y="40481"/>
                    </a:lnTo>
                    <a:lnTo>
                      <a:pt x="57253" y="50006"/>
                    </a:lnTo>
                    <a:lnTo>
                      <a:pt x="103" y="59531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>
              <a:xfrm>
                <a:off x="1137023" y="3000176"/>
                <a:ext cx="318728" cy="122247"/>
              </a:xfrm>
              <a:custGeom>
                <a:avLst/>
                <a:gdLst>
                  <a:gd name="connsiteX0" fmla="*/ 0 w 278606"/>
                  <a:gd name="connsiteY0" fmla="*/ 7144 h 97631"/>
                  <a:gd name="connsiteX1" fmla="*/ 52387 w 278606"/>
                  <a:gd name="connsiteY1" fmla="*/ 40481 h 97631"/>
                  <a:gd name="connsiteX2" fmla="*/ 130969 w 278606"/>
                  <a:gd name="connsiteY2" fmla="*/ 78581 h 97631"/>
                  <a:gd name="connsiteX3" fmla="*/ 173831 w 278606"/>
                  <a:gd name="connsiteY3" fmla="*/ 97631 h 97631"/>
                  <a:gd name="connsiteX4" fmla="*/ 233362 w 278606"/>
                  <a:gd name="connsiteY4" fmla="*/ 76200 h 97631"/>
                  <a:gd name="connsiteX5" fmla="*/ 250031 w 278606"/>
                  <a:gd name="connsiteY5" fmla="*/ 40481 h 97631"/>
                  <a:gd name="connsiteX6" fmla="*/ 278606 w 278606"/>
                  <a:gd name="connsiteY6" fmla="*/ 2381 h 97631"/>
                  <a:gd name="connsiteX7" fmla="*/ 200025 w 278606"/>
                  <a:gd name="connsiteY7" fmla="*/ 0 h 97631"/>
                  <a:gd name="connsiteX8" fmla="*/ 119062 w 278606"/>
                  <a:gd name="connsiteY8" fmla="*/ 4763 h 97631"/>
                  <a:gd name="connsiteX9" fmla="*/ 92869 w 278606"/>
                  <a:gd name="connsiteY9" fmla="*/ 11906 h 97631"/>
                  <a:gd name="connsiteX10" fmla="*/ 0 w 278606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8943"/>
                  <a:gd name="connsiteX1" fmla="*/ 53191 w 279410"/>
                  <a:gd name="connsiteY1" fmla="*/ 40481 h 98943"/>
                  <a:gd name="connsiteX2" fmla="*/ 131773 w 279410"/>
                  <a:gd name="connsiteY2" fmla="*/ 78581 h 98943"/>
                  <a:gd name="connsiteX3" fmla="*/ 174635 w 279410"/>
                  <a:gd name="connsiteY3" fmla="*/ 97631 h 98943"/>
                  <a:gd name="connsiteX4" fmla="*/ 234166 w 279410"/>
                  <a:gd name="connsiteY4" fmla="*/ 76200 h 98943"/>
                  <a:gd name="connsiteX5" fmla="*/ 250835 w 279410"/>
                  <a:gd name="connsiteY5" fmla="*/ 40481 h 98943"/>
                  <a:gd name="connsiteX6" fmla="*/ 279410 w 279410"/>
                  <a:gd name="connsiteY6" fmla="*/ 2381 h 98943"/>
                  <a:gd name="connsiteX7" fmla="*/ 200829 w 279410"/>
                  <a:gd name="connsiteY7" fmla="*/ 0 h 98943"/>
                  <a:gd name="connsiteX8" fmla="*/ 119866 w 279410"/>
                  <a:gd name="connsiteY8" fmla="*/ 4763 h 98943"/>
                  <a:gd name="connsiteX9" fmla="*/ 93673 w 279410"/>
                  <a:gd name="connsiteY9" fmla="*/ 11906 h 98943"/>
                  <a:gd name="connsiteX10" fmla="*/ 804 w 279410"/>
                  <a:gd name="connsiteY10" fmla="*/ 7144 h 98943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80810"/>
                  <a:gd name="connsiteY0" fmla="*/ 7144 h 97631"/>
                  <a:gd name="connsiteX1" fmla="*/ 53191 w 280810"/>
                  <a:gd name="connsiteY1" fmla="*/ 40481 h 97631"/>
                  <a:gd name="connsiteX2" fmla="*/ 131773 w 280810"/>
                  <a:gd name="connsiteY2" fmla="*/ 78581 h 97631"/>
                  <a:gd name="connsiteX3" fmla="*/ 174635 w 280810"/>
                  <a:gd name="connsiteY3" fmla="*/ 97631 h 97631"/>
                  <a:gd name="connsiteX4" fmla="*/ 234166 w 280810"/>
                  <a:gd name="connsiteY4" fmla="*/ 76200 h 97631"/>
                  <a:gd name="connsiteX5" fmla="*/ 250835 w 280810"/>
                  <a:gd name="connsiteY5" fmla="*/ 40481 h 97631"/>
                  <a:gd name="connsiteX6" fmla="*/ 279410 w 280810"/>
                  <a:gd name="connsiteY6" fmla="*/ 2381 h 97631"/>
                  <a:gd name="connsiteX7" fmla="*/ 200829 w 280810"/>
                  <a:gd name="connsiteY7" fmla="*/ 0 h 97631"/>
                  <a:gd name="connsiteX8" fmla="*/ 119866 w 280810"/>
                  <a:gd name="connsiteY8" fmla="*/ 4763 h 97631"/>
                  <a:gd name="connsiteX9" fmla="*/ 93673 w 280810"/>
                  <a:gd name="connsiteY9" fmla="*/ 11906 h 97631"/>
                  <a:gd name="connsiteX10" fmla="*/ 804 w 280810"/>
                  <a:gd name="connsiteY10" fmla="*/ 7144 h 97631"/>
                  <a:gd name="connsiteX0" fmla="*/ 804 w 280810"/>
                  <a:gd name="connsiteY0" fmla="*/ 7144 h 117187"/>
                  <a:gd name="connsiteX1" fmla="*/ 53191 w 280810"/>
                  <a:gd name="connsiteY1" fmla="*/ 40481 h 117187"/>
                  <a:gd name="connsiteX2" fmla="*/ 131773 w 280810"/>
                  <a:gd name="connsiteY2" fmla="*/ 78581 h 117187"/>
                  <a:gd name="connsiteX3" fmla="*/ 174635 w 280810"/>
                  <a:gd name="connsiteY3" fmla="*/ 97631 h 117187"/>
                  <a:gd name="connsiteX4" fmla="*/ 193685 w 280810"/>
                  <a:gd name="connsiteY4" fmla="*/ 116681 h 117187"/>
                  <a:gd name="connsiteX5" fmla="*/ 234166 w 280810"/>
                  <a:gd name="connsiteY5" fmla="*/ 76200 h 117187"/>
                  <a:gd name="connsiteX6" fmla="*/ 250835 w 280810"/>
                  <a:gd name="connsiteY6" fmla="*/ 40481 h 117187"/>
                  <a:gd name="connsiteX7" fmla="*/ 279410 w 280810"/>
                  <a:gd name="connsiteY7" fmla="*/ 2381 h 117187"/>
                  <a:gd name="connsiteX8" fmla="*/ 200829 w 280810"/>
                  <a:gd name="connsiteY8" fmla="*/ 0 h 117187"/>
                  <a:gd name="connsiteX9" fmla="*/ 119866 w 280810"/>
                  <a:gd name="connsiteY9" fmla="*/ 4763 h 117187"/>
                  <a:gd name="connsiteX10" fmla="*/ 93673 w 280810"/>
                  <a:gd name="connsiteY10" fmla="*/ 11906 h 117187"/>
                  <a:gd name="connsiteX11" fmla="*/ 804 w 280810"/>
                  <a:gd name="connsiteY11" fmla="*/ 7144 h 117187"/>
                  <a:gd name="connsiteX0" fmla="*/ 804 w 280884"/>
                  <a:gd name="connsiteY0" fmla="*/ 7144 h 117187"/>
                  <a:gd name="connsiteX1" fmla="*/ 53191 w 280884"/>
                  <a:gd name="connsiteY1" fmla="*/ 40481 h 117187"/>
                  <a:gd name="connsiteX2" fmla="*/ 131773 w 280884"/>
                  <a:gd name="connsiteY2" fmla="*/ 78581 h 117187"/>
                  <a:gd name="connsiteX3" fmla="*/ 174635 w 280884"/>
                  <a:gd name="connsiteY3" fmla="*/ 97631 h 117187"/>
                  <a:gd name="connsiteX4" fmla="*/ 193685 w 280884"/>
                  <a:gd name="connsiteY4" fmla="*/ 116681 h 117187"/>
                  <a:gd name="connsiteX5" fmla="*/ 234166 w 280884"/>
                  <a:gd name="connsiteY5" fmla="*/ 102393 h 117187"/>
                  <a:gd name="connsiteX6" fmla="*/ 250835 w 280884"/>
                  <a:gd name="connsiteY6" fmla="*/ 40481 h 117187"/>
                  <a:gd name="connsiteX7" fmla="*/ 279410 w 280884"/>
                  <a:gd name="connsiteY7" fmla="*/ 2381 h 117187"/>
                  <a:gd name="connsiteX8" fmla="*/ 200829 w 280884"/>
                  <a:gd name="connsiteY8" fmla="*/ 0 h 117187"/>
                  <a:gd name="connsiteX9" fmla="*/ 119866 w 280884"/>
                  <a:gd name="connsiteY9" fmla="*/ 4763 h 117187"/>
                  <a:gd name="connsiteX10" fmla="*/ 93673 w 280884"/>
                  <a:gd name="connsiteY10" fmla="*/ 11906 h 117187"/>
                  <a:gd name="connsiteX11" fmla="*/ 804 w 280884"/>
                  <a:gd name="connsiteY11" fmla="*/ 7144 h 117187"/>
                  <a:gd name="connsiteX0" fmla="*/ 804 w 280884"/>
                  <a:gd name="connsiteY0" fmla="*/ 7144 h 117484"/>
                  <a:gd name="connsiteX1" fmla="*/ 53191 w 280884"/>
                  <a:gd name="connsiteY1" fmla="*/ 40481 h 117484"/>
                  <a:gd name="connsiteX2" fmla="*/ 131773 w 280884"/>
                  <a:gd name="connsiteY2" fmla="*/ 78581 h 117484"/>
                  <a:gd name="connsiteX3" fmla="*/ 165110 w 280884"/>
                  <a:gd name="connsiteY3" fmla="*/ 104775 h 117484"/>
                  <a:gd name="connsiteX4" fmla="*/ 193685 w 280884"/>
                  <a:gd name="connsiteY4" fmla="*/ 116681 h 117484"/>
                  <a:gd name="connsiteX5" fmla="*/ 234166 w 280884"/>
                  <a:gd name="connsiteY5" fmla="*/ 102393 h 117484"/>
                  <a:gd name="connsiteX6" fmla="*/ 250835 w 280884"/>
                  <a:gd name="connsiteY6" fmla="*/ 40481 h 117484"/>
                  <a:gd name="connsiteX7" fmla="*/ 279410 w 280884"/>
                  <a:gd name="connsiteY7" fmla="*/ 2381 h 117484"/>
                  <a:gd name="connsiteX8" fmla="*/ 200829 w 280884"/>
                  <a:gd name="connsiteY8" fmla="*/ 0 h 117484"/>
                  <a:gd name="connsiteX9" fmla="*/ 119866 w 280884"/>
                  <a:gd name="connsiteY9" fmla="*/ 4763 h 117484"/>
                  <a:gd name="connsiteX10" fmla="*/ 93673 w 280884"/>
                  <a:gd name="connsiteY10" fmla="*/ 11906 h 117484"/>
                  <a:gd name="connsiteX11" fmla="*/ 804 w 280884"/>
                  <a:gd name="connsiteY11" fmla="*/ 7144 h 117484"/>
                  <a:gd name="connsiteX0" fmla="*/ 1107 w 281187"/>
                  <a:gd name="connsiteY0" fmla="*/ 7144 h 117484"/>
                  <a:gd name="connsiteX1" fmla="*/ 41588 w 281187"/>
                  <a:gd name="connsiteY1" fmla="*/ 45243 h 117484"/>
                  <a:gd name="connsiteX2" fmla="*/ 132076 w 281187"/>
                  <a:gd name="connsiteY2" fmla="*/ 78581 h 117484"/>
                  <a:gd name="connsiteX3" fmla="*/ 165413 w 281187"/>
                  <a:gd name="connsiteY3" fmla="*/ 104775 h 117484"/>
                  <a:gd name="connsiteX4" fmla="*/ 193988 w 281187"/>
                  <a:gd name="connsiteY4" fmla="*/ 116681 h 117484"/>
                  <a:gd name="connsiteX5" fmla="*/ 234469 w 281187"/>
                  <a:gd name="connsiteY5" fmla="*/ 102393 h 117484"/>
                  <a:gd name="connsiteX6" fmla="*/ 251138 w 281187"/>
                  <a:gd name="connsiteY6" fmla="*/ 40481 h 117484"/>
                  <a:gd name="connsiteX7" fmla="*/ 279713 w 281187"/>
                  <a:gd name="connsiteY7" fmla="*/ 2381 h 117484"/>
                  <a:gd name="connsiteX8" fmla="*/ 201132 w 281187"/>
                  <a:gd name="connsiteY8" fmla="*/ 0 h 117484"/>
                  <a:gd name="connsiteX9" fmla="*/ 120169 w 281187"/>
                  <a:gd name="connsiteY9" fmla="*/ 4763 h 117484"/>
                  <a:gd name="connsiteX10" fmla="*/ 93976 w 281187"/>
                  <a:gd name="connsiteY10" fmla="*/ 11906 h 117484"/>
                  <a:gd name="connsiteX11" fmla="*/ 1107 w 281187"/>
                  <a:gd name="connsiteY11" fmla="*/ 7144 h 117484"/>
                  <a:gd name="connsiteX0" fmla="*/ 884 w 290489"/>
                  <a:gd name="connsiteY0" fmla="*/ 9525 h 117484"/>
                  <a:gd name="connsiteX1" fmla="*/ 50890 w 290489"/>
                  <a:gd name="connsiteY1" fmla="*/ 45243 h 117484"/>
                  <a:gd name="connsiteX2" fmla="*/ 141378 w 290489"/>
                  <a:gd name="connsiteY2" fmla="*/ 78581 h 117484"/>
                  <a:gd name="connsiteX3" fmla="*/ 174715 w 290489"/>
                  <a:gd name="connsiteY3" fmla="*/ 104775 h 117484"/>
                  <a:gd name="connsiteX4" fmla="*/ 203290 w 290489"/>
                  <a:gd name="connsiteY4" fmla="*/ 116681 h 117484"/>
                  <a:gd name="connsiteX5" fmla="*/ 243771 w 290489"/>
                  <a:gd name="connsiteY5" fmla="*/ 102393 h 117484"/>
                  <a:gd name="connsiteX6" fmla="*/ 260440 w 290489"/>
                  <a:gd name="connsiteY6" fmla="*/ 40481 h 117484"/>
                  <a:gd name="connsiteX7" fmla="*/ 289015 w 290489"/>
                  <a:gd name="connsiteY7" fmla="*/ 2381 h 117484"/>
                  <a:gd name="connsiteX8" fmla="*/ 210434 w 290489"/>
                  <a:gd name="connsiteY8" fmla="*/ 0 h 117484"/>
                  <a:gd name="connsiteX9" fmla="*/ 129471 w 290489"/>
                  <a:gd name="connsiteY9" fmla="*/ 4763 h 117484"/>
                  <a:gd name="connsiteX10" fmla="*/ 103278 w 290489"/>
                  <a:gd name="connsiteY10" fmla="*/ 11906 h 117484"/>
                  <a:gd name="connsiteX11" fmla="*/ 884 w 290489"/>
                  <a:gd name="connsiteY11" fmla="*/ 9525 h 117484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31517 w 318728"/>
                  <a:gd name="connsiteY10" fmla="*/ 16669 h 122247"/>
                  <a:gd name="connsiteX11" fmla="*/ 548 w 318728"/>
                  <a:gd name="connsiteY11" fmla="*/ 0 h 122247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26755 w 318728"/>
                  <a:gd name="connsiteY10" fmla="*/ 11906 h 122247"/>
                  <a:gd name="connsiteX11" fmla="*/ 548 w 318728"/>
                  <a:gd name="connsiteY11" fmla="*/ 0 h 12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728" h="122247">
                    <a:moveTo>
                      <a:pt x="548" y="0"/>
                    </a:moveTo>
                    <a:cubicBezTo>
                      <a:pt x="-6199" y="4762"/>
                      <a:pt x="50951" y="36115"/>
                      <a:pt x="79129" y="50006"/>
                    </a:cubicBezTo>
                    <a:cubicBezTo>
                      <a:pt x="107307" y="63897"/>
                      <a:pt x="148980" y="73422"/>
                      <a:pt x="169617" y="83344"/>
                    </a:cubicBezTo>
                    <a:cubicBezTo>
                      <a:pt x="190254" y="93266"/>
                      <a:pt x="192635" y="103188"/>
                      <a:pt x="202954" y="109538"/>
                    </a:cubicBezTo>
                    <a:cubicBezTo>
                      <a:pt x="213273" y="115888"/>
                      <a:pt x="221607" y="125016"/>
                      <a:pt x="231529" y="121444"/>
                    </a:cubicBezTo>
                    <a:cubicBezTo>
                      <a:pt x="241451" y="117872"/>
                      <a:pt x="262485" y="119856"/>
                      <a:pt x="272010" y="107156"/>
                    </a:cubicBezTo>
                    <a:cubicBezTo>
                      <a:pt x="281535" y="94456"/>
                      <a:pt x="281138" y="61913"/>
                      <a:pt x="288679" y="45244"/>
                    </a:cubicBezTo>
                    <a:cubicBezTo>
                      <a:pt x="296220" y="28575"/>
                      <a:pt x="325588" y="13891"/>
                      <a:pt x="317254" y="7144"/>
                    </a:cubicBezTo>
                    <a:lnTo>
                      <a:pt x="238673" y="4763"/>
                    </a:lnTo>
                    <a:lnTo>
                      <a:pt x="157710" y="9526"/>
                    </a:lnTo>
                    <a:lnTo>
                      <a:pt x="126755" y="11906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>
              <a:xfrm>
                <a:off x="785238" y="3009703"/>
                <a:ext cx="194179" cy="63262"/>
              </a:xfrm>
              <a:custGeom>
                <a:avLst/>
                <a:gdLst>
                  <a:gd name="connsiteX0" fmla="*/ 0 w 176212"/>
                  <a:gd name="connsiteY0" fmla="*/ 0 h 73819"/>
                  <a:gd name="connsiteX1" fmla="*/ 73818 w 176212"/>
                  <a:gd name="connsiteY1" fmla="*/ 2381 h 73819"/>
                  <a:gd name="connsiteX2" fmla="*/ 176212 w 176212"/>
                  <a:gd name="connsiteY2" fmla="*/ 7144 h 73819"/>
                  <a:gd name="connsiteX3" fmla="*/ 133350 w 176212"/>
                  <a:gd name="connsiteY3" fmla="*/ 59531 h 73819"/>
                  <a:gd name="connsiteX4" fmla="*/ 23812 w 176212"/>
                  <a:gd name="connsiteY4" fmla="*/ 73819 h 73819"/>
                  <a:gd name="connsiteX5" fmla="*/ 0 w 176212"/>
                  <a:gd name="connsiteY5" fmla="*/ 0 h 73819"/>
                  <a:gd name="connsiteX0" fmla="*/ 2928 w 179140"/>
                  <a:gd name="connsiteY0" fmla="*/ 0 h 77334"/>
                  <a:gd name="connsiteX1" fmla="*/ 76746 w 179140"/>
                  <a:gd name="connsiteY1" fmla="*/ 2381 h 77334"/>
                  <a:gd name="connsiteX2" fmla="*/ 179140 w 179140"/>
                  <a:gd name="connsiteY2" fmla="*/ 7144 h 77334"/>
                  <a:gd name="connsiteX3" fmla="*/ 136278 w 179140"/>
                  <a:gd name="connsiteY3" fmla="*/ 59531 h 77334"/>
                  <a:gd name="connsiteX4" fmla="*/ 26740 w 179140"/>
                  <a:gd name="connsiteY4" fmla="*/ 73819 h 77334"/>
                  <a:gd name="connsiteX5" fmla="*/ 2928 w 179140"/>
                  <a:gd name="connsiteY5" fmla="*/ 0 h 77334"/>
                  <a:gd name="connsiteX0" fmla="*/ 2928 w 181222"/>
                  <a:gd name="connsiteY0" fmla="*/ 0 h 77334"/>
                  <a:gd name="connsiteX1" fmla="*/ 76746 w 181222"/>
                  <a:gd name="connsiteY1" fmla="*/ 2381 h 77334"/>
                  <a:gd name="connsiteX2" fmla="*/ 179140 w 181222"/>
                  <a:gd name="connsiteY2" fmla="*/ 7144 h 77334"/>
                  <a:gd name="connsiteX3" fmla="*/ 136278 w 181222"/>
                  <a:gd name="connsiteY3" fmla="*/ 59531 h 77334"/>
                  <a:gd name="connsiteX4" fmla="*/ 26740 w 181222"/>
                  <a:gd name="connsiteY4" fmla="*/ 73819 h 77334"/>
                  <a:gd name="connsiteX5" fmla="*/ 2928 w 181222"/>
                  <a:gd name="connsiteY5" fmla="*/ 0 h 77334"/>
                  <a:gd name="connsiteX0" fmla="*/ 1297 w 179398"/>
                  <a:gd name="connsiteY0" fmla="*/ 0 h 65239"/>
                  <a:gd name="connsiteX1" fmla="*/ 75115 w 179398"/>
                  <a:gd name="connsiteY1" fmla="*/ 2381 h 65239"/>
                  <a:gd name="connsiteX2" fmla="*/ 177509 w 179398"/>
                  <a:gd name="connsiteY2" fmla="*/ 7144 h 65239"/>
                  <a:gd name="connsiteX3" fmla="*/ 134647 w 179398"/>
                  <a:gd name="connsiteY3" fmla="*/ 59531 h 65239"/>
                  <a:gd name="connsiteX4" fmla="*/ 48922 w 179398"/>
                  <a:gd name="connsiteY4" fmla="*/ 57151 h 65239"/>
                  <a:gd name="connsiteX5" fmla="*/ 1297 w 179398"/>
                  <a:gd name="connsiteY5" fmla="*/ 0 h 65239"/>
                  <a:gd name="connsiteX0" fmla="*/ 1130 w 186375"/>
                  <a:gd name="connsiteY0" fmla="*/ 0 h 72796"/>
                  <a:gd name="connsiteX1" fmla="*/ 82092 w 186375"/>
                  <a:gd name="connsiteY1" fmla="*/ 9525 h 72796"/>
                  <a:gd name="connsiteX2" fmla="*/ 184486 w 186375"/>
                  <a:gd name="connsiteY2" fmla="*/ 14288 h 72796"/>
                  <a:gd name="connsiteX3" fmla="*/ 141624 w 186375"/>
                  <a:gd name="connsiteY3" fmla="*/ 66675 h 72796"/>
                  <a:gd name="connsiteX4" fmla="*/ 55899 w 186375"/>
                  <a:gd name="connsiteY4" fmla="*/ 64295 h 72796"/>
                  <a:gd name="connsiteX5" fmla="*/ 1130 w 186375"/>
                  <a:gd name="connsiteY5" fmla="*/ 0 h 72796"/>
                  <a:gd name="connsiteX0" fmla="*/ 2859 w 188104"/>
                  <a:gd name="connsiteY0" fmla="*/ 0 h 71050"/>
                  <a:gd name="connsiteX1" fmla="*/ 83821 w 188104"/>
                  <a:gd name="connsiteY1" fmla="*/ 9525 h 71050"/>
                  <a:gd name="connsiteX2" fmla="*/ 186215 w 188104"/>
                  <a:gd name="connsiteY2" fmla="*/ 14288 h 71050"/>
                  <a:gd name="connsiteX3" fmla="*/ 143353 w 188104"/>
                  <a:gd name="connsiteY3" fmla="*/ 66675 h 71050"/>
                  <a:gd name="connsiteX4" fmla="*/ 57628 w 188104"/>
                  <a:gd name="connsiteY4" fmla="*/ 64295 h 71050"/>
                  <a:gd name="connsiteX5" fmla="*/ 21910 w 188104"/>
                  <a:gd name="connsiteY5" fmla="*/ 33337 h 71050"/>
                  <a:gd name="connsiteX6" fmla="*/ 2859 w 188104"/>
                  <a:gd name="connsiteY6" fmla="*/ 0 h 71050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179"/>
                  <a:gd name="connsiteY0" fmla="*/ 0 h 63262"/>
                  <a:gd name="connsiteX1" fmla="*/ 90394 w 194179"/>
                  <a:gd name="connsiteY1" fmla="*/ 4762 h 63262"/>
                  <a:gd name="connsiteX2" fmla="*/ 192788 w 194179"/>
                  <a:gd name="connsiteY2" fmla="*/ 9525 h 63262"/>
                  <a:gd name="connsiteX3" fmla="*/ 135639 w 194179"/>
                  <a:gd name="connsiteY3" fmla="*/ 57149 h 63262"/>
                  <a:gd name="connsiteX4" fmla="*/ 64201 w 194179"/>
                  <a:gd name="connsiteY4" fmla="*/ 59532 h 63262"/>
                  <a:gd name="connsiteX5" fmla="*/ 28483 w 194179"/>
                  <a:gd name="connsiteY5" fmla="*/ 28574 h 63262"/>
                  <a:gd name="connsiteX6" fmla="*/ 2288 w 194179"/>
                  <a:gd name="connsiteY6" fmla="*/ 0 h 6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79" h="63262">
                    <a:moveTo>
                      <a:pt x="2288" y="0"/>
                    </a:moveTo>
                    <a:cubicBezTo>
                      <a:pt x="29275" y="3175"/>
                      <a:pt x="58644" y="3174"/>
                      <a:pt x="90394" y="4762"/>
                    </a:cubicBezTo>
                    <a:lnTo>
                      <a:pt x="192788" y="9525"/>
                    </a:lnTo>
                    <a:cubicBezTo>
                      <a:pt x="202710" y="19050"/>
                      <a:pt x="157070" y="48814"/>
                      <a:pt x="135639" y="57149"/>
                    </a:cubicBezTo>
                    <a:cubicBezTo>
                      <a:pt x="114208" y="65484"/>
                      <a:pt x="82060" y="64294"/>
                      <a:pt x="64201" y="59532"/>
                    </a:cubicBezTo>
                    <a:cubicBezTo>
                      <a:pt x="46342" y="54770"/>
                      <a:pt x="37611" y="39290"/>
                      <a:pt x="28483" y="28574"/>
                    </a:cubicBezTo>
                    <a:cubicBezTo>
                      <a:pt x="19355" y="17858"/>
                      <a:pt x="-8030" y="3969"/>
                      <a:pt x="2288" y="0"/>
                    </a:cubicBez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223"/>
              <p:cNvSpPr/>
              <p:nvPr/>
            </p:nvSpPr>
            <p:spPr>
              <a:xfrm>
                <a:off x="1267793" y="3004940"/>
                <a:ext cx="115047" cy="46011"/>
              </a:xfrm>
              <a:custGeom>
                <a:avLst/>
                <a:gdLst>
                  <a:gd name="connsiteX0" fmla="*/ 0 w 114300"/>
                  <a:gd name="connsiteY0" fmla="*/ 4763 h 42863"/>
                  <a:gd name="connsiteX1" fmla="*/ 66675 w 114300"/>
                  <a:gd name="connsiteY1" fmla="*/ 42863 h 42863"/>
                  <a:gd name="connsiteX2" fmla="*/ 102393 w 114300"/>
                  <a:gd name="connsiteY2" fmla="*/ 35719 h 42863"/>
                  <a:gd name="connsiteX3" fmla="*/ 114300 w 114300"/>
                  <a:gd name="connsiteY3" fmla="*/ 0 h 42863"/>
                  <a:gd name="connsiteX4" fmla="*/ 0 w 114300"/>
                  <a:gd name="connsiteY4" fmla="*/ 4763 h 42863"/>
                  <a:gd name="connsiteX0" fmla="*/ 747 w 115047"/>
                  <a:gd name="connsiteY0" fmla="*/ 4763 h 44952"/>
                  <a:gd name="connsiteX1" fmla="*/ 67422 w 115047"/>
                  <a:gd name="connsiteY1" fmla="*/ 42863 h 44952"/>
                  <a:gd name="connsiteX2" fmla="*/ 103140 w 115047"/>
                  <a:gd name="connsiteY2" fmla="*/ 35719 h 44952"/>
                  <a:gd name="connsiteX3" fmla="*/ 115047 w 115047"/>
                  <a:gd name="connsiteY3" fmla="*/ 0 h 44952"/>
                  <a:gd name="connsiteX4" fmla="*/ 747 w 115047"/>
                  <a:gd name="connsiteY4" fmla="*/ 4763 h 44952"/>
                  <a:gd name="connsiteX0" fmla="*/ 747 w 115047"/>
                  <a:gd name="connsiteY0" fmla="*/ 4763 h 46011"/>
                  <a:gd name="connsiteX1" fmla="*/ 67422 w 115047"/>
                  <a:gd name="connsiteY1" fmla="*/ 42863 h 46011"/>
                  <a:gd name="connsiteX2" fmla="*/ 103140 w 115047"/>
                  <a:gd name="connsiteY2" fmla="*/ 35719 h 46011"/>
                  <a:gd name="connsiteX3" fmla="*/ 115047 w 115047"/>
                  <a:gd name="connsiteY3" fmla="*/ 0 h 46011"/>
                  <a:gd name="connsiteX4" fmla="*/ 747 w 115047"/>
                  <a:gd name="connsiteY4" fmla="*/ 4763 h 4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47" h="46011">
                    <a:moveTo>
                      <a:pt x="747" y="4763"/>
                    </a:moveTo>
                    <a:cubicBezTo>
                      <a:pt x="-7191" y="11907"/>
                      <a:pt x="50357" y="37704"/>
                      <a:pt x="67422" y="42863"/>
                    </a:cubicBezTo>
                    <a:cubicBezTo>
                      <a:pt x="84487" y="48022"/>
                      <a:pt x="99171" y="47625"/>
                      <a:pt x="103140" y="35719"/>
                    </a:cubicBezTo>
                    <a:lnTo>
                      <a:pt x="115047" y="0"/>
                    </a:lnTo>
                    <a:lnTo>
                      <a:pt x="747" y="4763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379064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</a:t>
                </a: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35496" y="2116380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1.5</a:t>
                </a: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35496" y="247311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1.0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5496" y="2839255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0.5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5496" y="3201429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SL</a:t>
                </a: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35496" y="3581254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-0.5</a:t>
                </a: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76686" y="1944381"/>
                <a:ext cx="4818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Km</a:t>
                </a: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8818457" y="4860922"/>
                <a:ext cx="47525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25 km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4850324" y="1805214"/>
                <a:ext cx="916465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Die Hel Road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6537819" y="1770980"/>
                <a:ext cx="110892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 Swartberge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1762685" y="1774950"/>
                <a:ext cx="83315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 River</a:t>
                </a:r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2163021" y="2200014"/>
                <a:ext cx="2255" cy="89077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TextBox 101"/>
              <p:cNvSpPr txBox="1"/>
              <p:nvPr/>
            </p:nvSpPr>
            <p:spPr>
              <a:xfrm rot="19920000">
                <a:off x="1786469" y="3820513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 rot="60000">
                <a:off x="5576188" y="313837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 rot="2040000">
                <a:off x="5812335" y="284574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 rot="19860000">
                <a:off x="1665071" y="37658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 rot="20280000">
                <a:off x="1504627" y="377141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 rot="20760000">
                <a:off x="1348930" y="376492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Dv</a:t>
                </a: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 rot="20760000">
                <a:off x="1208256" y="37485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Dh</a:t>
                </a: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 rot="20160000">
                <a:off x="1022796" y="37555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Dbo</a:t>
                </a: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 rot="21300000">
                <a:off x="827980" y="37682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</a:t>
                </a: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 rot="18900000">
                <a:off x="1650141" y="3455473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Dwu</a:t>
                </a: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 rot="18660000">
                <a:off x="1525002" y="337638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</a:t>
                </a: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 rot="18540000">
                <a:off x="1410571" y="326235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Dwa</a:t>
                </a:r>
              </a:p>
            </p:txBody>
          </p:sp>
          <p:sp>
            <p:nvSpPr>
              <p:cNvPr id="119" name="TextBox 118"/>
              <p:cNvSpPr txBox="1"/>
              <p:nvPr/>
            </p:nvSpPr>
            <p:spPr>
              <a:xfrm rot="18720000">
                <a:off x="1358489" y="323687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Dwl</a:t>
                </a:r>
              </a:p>
            </p:txBody>
          </p:sp>
          <p:sp>
            <p:nvSpPr>
              <p:cNvPr id="120" name="TextBox 119"/>
              <p:cNvSpPr txBox="1"/>
              <p:nvPr/>
            </p:nvSpPr>
            <p:spPr>
              <a:xfrm rot="18420000">
                <a:off x="1293101" y="317299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Dwe</a:t>
                </a:r>
              </a:p>
            </p:txBody>
          </p:sp>
          <p:sp>
            <p:nvSpPr>
              <p:cNvPr id="121" name="TextBox 120"/>
              <p:cNvSpPr txBox="1"/>
              <p:nvPr/>
            </p:nvSpPr>
            <p:spPr>
              <a:xfrm rot="20700000">
                <a:off x="480607" y="316770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Dwi</a:t>
                </a:r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 rot="300000">
                <a:off x="496059" y="309531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Ck</a:t>
                </a:r>
              </a:p>
            </p:txBody>
          </p:sp>
          <p:sp>
            <p:nvSpPr>
              <p:cNvPr id="123" name="TextBox 122"/>
              <p:cNvSpPr txBox="1"/>
              <p:nvPr/>
            </p:nvSpPr>
            <p:spPr>
              <a:xfrm rot="21360000">
                <a:off x="499084" y="30158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Cf</a:t>
                </a: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 rot="20400000">
                <a:off x="491051" y="294218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Cw</a:t>
                </a: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 rot="21360000">
                <a:off x="685767" y="2932807"/>
                <a:ext cx="40240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C-</a:t>
                </a:r>
                <a:r>
                  <a:rPr kumimoji="0" lang="en-ZA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Pd</a:t>
                </a:r>
                <a:endPara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27" name="Straight Connector 126"/>
              <p:cNvCxnSpPr/>
              <p:nvPr/>
            </p:nvCxnSpPr>
            <p:spPr>
              <a:xfrm>
                <a:off x="6045112" y="2379698"/>
                <a:ext cx="2729" cy="441521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/>
              <p:cNvCxnSpPr/>
              <p:nvPr/>
            </p:nvCxnSpPr>
            <p:spPr>
              <a:xfrm>
                <a:off x="5325032" y="2379698"/>
                <a:ext cx="2729" cy="587664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TextBox 128"/>
              <p:cNvSpPr txBox="1"/>
              <p:nvPr/>
            </p:nvSpPr>
            <p:spPr>
              <a:xfrm>
                <a:off x="5239711" y="2369624"/>
                <a:ext cx="91646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Grootkloof Trail</a:t>
                </a:r>
              </a:p>
            </p:txBody>
          </p:sp>
          <p:sp>
            <p:nvSpPr>
              <p:cNvPr id="130" name="Freeform 129"/>
              <p:cNvSpPr/>
              <p:nvPr/>
            </p:nvSpPr>
            <p:spPr>
              <a:xfrm>
                <a:off x="482728" y="2481064"/>
                <a:ext cx="7015163" cy="2143125"/>
              </a:xfrm>
              <a:custGeom>
                <a:avLst/>
                <a:gdLst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86075 w 7015163"/>
                  <a:gd name="connsiteY26" fmla="*/ 3857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5138 w 7015163"/>
                  <a:gd name="connsiteY27" fmla="*/ 2095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36106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245644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86175 w 7015163"/>
                  <a:gd name="connsiteY8" fmla="*/ 185738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27272 w 7015163"/>
                  <a:gd name="connsiteY3" fmla="*/ 150217 h 2143125"/>
                  <a:gd name="connsiteX4" fmla="*/ 3376613 w 7015163"/>
                  <a:gd name="connsiteY4" fmla="*/ 116682 h 2143125"/>
                  <a:gd name="connsiteX5" fmla="*/ 3462337 w 7015163"/>
                  <a:gd name="connsiteY5" fmla="*/ 80963 h 2143125"/>
                  <a:gd name="connsiteX6" fmla="*/ 3521869 w 7015163"/>
                  <a:gd name="connsiteY6" fmla="*/ 150019 h 2143125"/>
                  <a:gd name="connsiteX7" fmla="*/ 3619501 w 7015163"/>
                  <a:gd name="connsiteY7" fmla="*/ 38101 h 2143125"/>
                  <a:gd name="connsiteX8" fmla="*/ 3669506 w 7015163"/>
                  <a:gd name="connsiteY8" fmla="*/ 83344 h 2143125"/>
                  <a:gd name="connsiteX9" fmla="*/ 3698081 w 7015163"/>
                  <a:gd name="connsiteY9" fmla="*/ 142876 h 2143125"/>
                  <a:gd name="connsiteX10" fmla="*/ 3729038 w 7015163"/>
                  <a:gd name="connsiteY10" fmla="*/ 100013 h 2143125"/>
                  <a:gd name="connsiteX11" fmla="*/ 3745707 w 7015163"/>
                  <a:gd name="connsiteY11" fmla="*/ 28576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7015163" h="2143125">
                    <a:moveTo>
                      <a:pt x="3181350" y="159545"/>
                    </a:moveTo>
                    <a:cubicBezTo>
                      <a:pt x="3186112" y="124620"/>
                      <a:pt x="3253581" y="90885"/>
                      <a:pt x="3276600" y="97632"/>
                    </a:cubicBezTo>
                    <a:cubicBezTo>
                      <a:pt x="3299619" y="104379"/>
                      <a:pt x="3311017" y="191262"/>
                      <a:pt x="3319462" y="200026"/>
                    </a:cubicBezTo>
                    <a:cubicBezTo>
                      <a:pt x="3327907" y="208790"/>
                      <a:pt x="3317747" y="164108"/>
                      <a:pt x="3327272" y="150217"/>
                    </a:cubicBezTo>
                    <a:cubicBezTo>
                      <a:pt x="3336797" y="136326"/>
                      <a:pt x="3354102" y="136559"/>
                      <a:pt x="3376613" y="116682"/>
                    </a:cubicBezTo>
                    <a:cubicBezTo>
                      <a:pt x="3394075" y="101601"/>
                      <a:pt x="3438128" y="75407"/>
                      <a:pt x="3462337" y="80963"/>
                    </a:cubicBezTo>
                    <a:cubicBezTo>
                      <a:pt x="3486546" y="86519"/>
                      <a:pt x="3495675" y="157163"/>
                      <a:pt x="3521869" y="150019"/>
                    </a:cubicBezTo>
                    <a:cubicBezTo>
                      <a:pt x="3548063" y="142875"/>
                      <a:pt x="3594895" y="49213"/>
                      <a:pt x="3619501" y="38101"/>
                    </a:cubicBezTo>
                    <a:cubicBezTo>
                      <a:pt x="3644107" y="26989"/>
                      <a:pt x="3656409" y="65882"/>
                      <a:pt x="3669506" y="83344"/>
                    </a:cubicBezTo>
                    <a:cubicBezTo>
                      <a:pt x="3682603" y="100806"/>
                      <a:pt x="3688159" y="140098"/>
                      <a:pt x="3698081" y="142876"/>
                    </a:cubicBezTo>
                    <a:cubicBezTo>
                      <a:pt x="3708003" y="145654"/>
                      <a:pt x="3721100" y="119063"/>
                      <a:pt x="3729038" y="100013"/>
                    </a:cubicBezTo>
                    <a:cubicBezTo>
                      <a:pt x="3736976" y="80963"/>
                      <a:pt x="3723482" y="47626"/>
                      <a:pt x="3745707" y="28576"/>
                    </a:cubicBezTo>
                    <a:cubicBezTo>
                      <a:pt x="3767138" y="15082"/>
                      <a:pt x="3809603" y="4763"/>
                      <a:pt x="3857625" y="19050"/>
                    </a:cubicBezTo>
                    <a:cubicBezTo>
                      <a:pt x="3905647" y="33337"/>
                      <a:pt x="3975100" y="82550"/>
                      <a:pt x="4033838" y="114300"/>
                    </a:cubicBezTo>
                    <a:cubicBezTo>
                      <a:pt x="4092576" y="146050"/>
                      <a:pt x="4184651" y="253207"/>
                      <a:pt x="4252913" y="328613"/>
                    </a:cubicBezTo>
                    <a:lnTo>
                      <a:pt x="4443413" y="566738"/>
                    </a:lnTo>
                    <a:cubicBezTo>
                      <a:pt x="4509294" y="645319"/>
                      <a:pt x="4559300" y="725487"/>
                      <a:pt x="4648200" y="800100"/>
                    </a:cubicBezTo>
                    <a:lnTo>
                      <a:pt x="4914900" y="1023938"/>
                    </a:lnTo>
                    <a:cubicBezTo>
                      <a:pt x="5010150" y="1101725"/>
                      <a:pt x="5167312" y="1244600"/>
                      <a:pt x="5219700" y="1266825"/>
                    </a:cubicBezTo>
                    <a:lnTo>
                      <a:pt x="5376863" y="1333500"/>
                    </a:lnTo>
                    <a:cubicBezTo>
                      <a:pt x="5457826" y="1365250"/>
                      <a:pt x="5640387" y="1438275"/>
                      <a:pt x="5705475" y="1457325"/>
                    </a:cubicBezTo>
                    <a:lnTo>
                      <a:pt x="5900738" y="1514475"/>
                    </a:lnTo>
                    <a:lnTo>
                      <a:pt x="5995988" y="1485900"/>
                    </a:lnTo>
                    <a:lnTo>
                      <a:pt x="5995988" y="1485900"/>
                    </a:lnTo>
                    <a:cubicBezTo>
                      <a:pt x="5998369" y="1472406"/>
                      <a:pt x="5994400" y="1420813"/>
                      <a:pt x="6010275" y="1404938"/>
                    </a:cubicBezTo>
                    <a:cubicBezTo>
                      <a:pt x="6026150" y="1389063"/>
                      <a:pt x="6088063" y="1408112"/>
                      <a:pt x="6091238" y="1390650"/>
                    </a:cubicBezTo>
                    <a:lnTo>
                      <a:pt x="6100763" y="1338263"/>
                    </a:lnTo>
                    <a:cubicBezTo>
                      <a:pt x="6098382" y="1321594"/>
                      <a:pt x="6075362" y="1316038"/>
                      <a:pt x="6076950" y="1290638"/>
                    </a:cubicBezTo>
                    <a:lnTo>
                      <a:pt x="6081713" y="1214438"/>
                    </a:lnTo>
                    <a:cubicBezTo>
                      <a:pt x="6107907" y="1200944"/>
                      <a:pt x="6180138" y="1201737"/>
                      <a:pt x="6234113" y="1209675"/>
                    </a:cubicBezTo>
                    <a:lnTo>
                      <a:pt x="6396038" y="1233488"/>
                    </a:lnTo>
                    <a:cubicBezTo>
                      <a:pt x="6434138" y="1225551"/>
                      <a:pt x="6456363" y="1189037"/>
                      <a:pt x="6462713" y="1162050"/>
                    </a:cubicBezTo>
                    <a:lnTo>
                      <a:pt x="6481763" y="1081088"/>
                    </a:lnTo>
                    <a:cubicBezTo>
                      <a:pt x="6477001" y="1050132"/>
                      <a:pt x="6443663" y="1008063"/>
                      <a:pt x="6434138" y="976313"/>
                    </a:cubicBezTo>
                    <a:lnTo>
                      <a:pt x="6405563" y="881063"/>
                    </a:lnTo>
                    <a:cubicBezTo>
                      <a:pt x="6396038" y="849313"/>
                      <a:pt x="6510338" y="866775"/>
                      <a:pt x="6543675" y="857250"/>
                    </a:cubicBezTo>
                    <a:cubicBezTo>
                      <a:pt x="6577013" y="847725"/>
                      <a:pt x="6627813" y="874713"/>
                      <a:pt x="6605588" y="823913"/>
                    </a:cubicBezTo>
                    <a:lnTo>
                      <a:pt x="6538913" y="671513"/>
                    </a:lnTo>
                    <a:cubicBezTo>
                      <a:pt x="6511926" y="623094"/>
                      <a:pt x="6473826" y="585787"/>
                      <a:pt x="6443663" y="533400"/>
                    </a:cubicBezTo>
                    <a:lnTo>
                      <a:pt x="6353175" y="376238"/>
                    </a:lnTo>
                    <a:cubicBezTo>
                      <a:pt x="6312694" y="320676"/>
                      <a:pt x="6237288" y="249238"/>
                      <a:pt x="6200775" y="200025"/>
                    </a:cubicBezTo>
                    <a:cubicBezTo>
                      <a:pt x="6164263" y="150813"/>
                      <a:pt x="6156325" y="120650"/>
                      <a:pt x="6134100" y="80963"/>
                    </a:cubicBezTo>
                    <a:lnTo>
                      <a:pt x="6229350" y="0"/>
                    </a:lnTo>
                    <a:lnTo>
                      <a:pt x="6500813" y="33338"/>
                    </a:lnTo>
                    <a:lnTo>
                      <a:pt x="7015163" y="1033463"/>
                    </a:lnTo>
                    <a:lnTo>
                      <a:pt x="6243638" y="1828800"/>
                    </a:lnTo>
                    <a:lnTo>
                      <a:pt x="5281613" y="1662113"/>
                    </a:lnTo>
                    <a:lnTo>
                      <a:pt x="4000500" y="538163"/>
                    </a:lnTo>
                    <a:lnTo>
                      <a:pt x="2762250" y="895350"/>
                    </a:lnTo>
                    <a:lnTo>
                      <a:pt x="1600200" y="1928813"/>
                    </a:lnTo>
                    <a:lnTo>
                      <a:pt x="0" y="2143125"/>
                    </a:lnTo>
                    <a:lnTo>
                      <a:pt x="0" y="1981200"/>
                    </a:lnTo>
                    <a:cubicBezTo>
                      <a:pt x="14288" y="1946275"/>
                      <a:pt x="61119" y="1949450"/>
                      <a:pt x="85725" y="1933575"/>
                    </a:cubicBezTo>
                    <a:cubicBezTo>
                      <a:pt x="110331" y="1917700"/>
                      <a:pt x="109538" y="1892300"/>
                      <a:pt x="147638" y="1885950"/>
                    </a:cubicBezTo>
                    <a:lnTo>
                      <a:pt x="261938" y="1866900"/>
                    </a:lnTo>
                    <a:cubicBezTo>
                      <a:pt x="305594" y="1861344"/>
                      <a:pt x="366712" y="1852613"/>
                      <a:pt x="409575" y="1852613"/>
                    </a:cubicBezTo>
                    <a:lnTo>
                      <a:pt x="538163" y="1852613"/>
                    </a:lnTo>
                    <a:cubicBezTo>
                      <a:pt x="585788" y="1848644"/>
                      <a:pt x="646112" y="1835150"/>
                      <a:pt x="695325" y="1828800"/>
                    </a:cubicBezTo>
                    <a:lnTo>
                      <a:pt x="842963" y="1809750"/>
                    </a:lnTo>
                    <a:cubicBezTo>
                      <a:pt x="903288" y="1796256"/>
                      <a:pt x="1011237" y="1766888"/>
                      <a:pt x="1057275" y="1747838"/>
                    </a:cubicBezTo>
                    <a:lnTo>
                      <a:pt x="1195388" y="1690688"/>
                    </a:lnTo>
                    <a:cubicBezTo>
                      <a:pt x="1239838" y="1674019"/>
                      <a:pt x="1296987" y="1657350"/>
                      <a:pt x="1323975" y="1647825"/>
                    </a:cubicBezTo>
                    <a:lnTo>
                      <a:pt x="1404938" y="1619250"/>
                    </a:lnTo>
                    <a:cubicBezTo>
                      <a:pt x="1445419" y="1607344"/>
                      <a:pt x="1517651" y="1601788"/>
                      <a:pt x="1566863" y="1576388"/>
                    </a:cubicBezTo>
                    <a:lnTo>
                      <a:pt x="1714500" y="1500188"/>
                    </a:lnTo>
                    <a:cubicBezTo>
                      <a:pt x="1765300" y="1473201"/>
                      <a:pt x="1830388" y="1446213"/>
                      <a:pt x="1871663" y="1414463"/>
                    </a:cubicBezTo>
                    <a:lnTo>
                      <a:pt x="1995488" y="1319213"/>
                    </a:lnTo>
                    <a:cubicBezTo>
                      <a:pt x="2041526" y="1288257"/>
                      <a:pt x="2111376" y="1266825"/>
                      <a:pt x="2147888" y="1228725"/>
                    </a:cubicBezTo>
                    <a:lnTo>
                      <a:pt x="2257425" y="1114425"/>
                    </a:lnTo>
                    <a:cubicBezTo>
                      <a:pt x="2291556" y="1073150"/>
                      <a:pt x="2309812" y="1050925"/>
                      <a:pt x="2352675" y="981075"/>
                    </a:cubicBezTo>
                    <a:lnTo>
                      <a:pt x="2481263" y="771525"/>
                    </a:lnTo>
                    <a:cubicBezTo>
                      <a:pt x="2516188" y="703262"/>
                      <a:pt x="2540000" y="609600"/>
                      <a:pt x="2562225" y="571500"/>
                    </a:cubicBezTo>
                    <a:cubicBezTo>
                      <a:pt x="2584450" y="533400"/>
                      <a:pt x="2611437" y="442912"/>
                      <a:pt x="2633662" y="404812"/>
                    </a:cubicBezTo>
                    <a:cubicBezTo>
                      <a:pt x="2656681" y="368300"/>
                      <a:pt x="2667794" y="353218"/>
                      <a:pt x="2693194" y="326231"/>
                    </a:cubicBezTo>
                    <a:lnTo>
                      <a:pt x="2769394" y="245270"/>
                    </a:lnTo>
                    <a:cubicBezTo>
                      <a:pt x="2794794" y="218283"/>
                      <a:pt x="2805112" y="310754"/>
                      <a:pt x="2821781" y="300038"/>
                    </a:cubicBezTo>
                    <a:cubicBezTo>
                      <a:pt x="2837656" y="260351"/>
                      <a:pt x="2851150" y="194867"/>
                      <a:pt x="2869406" y="180976"/>
                    </a:cubicBezTo>
                    <a:cubicBezTo>
                      <a:pt x="2887662" y="167085"/>
                      <a:pt x="2908300" y="224632"/>
                      <a:pt x="2931319" y="216694"/>
                    </a:cubicBezTo>
                    <a:cubicBezTo>
                      <a:pt x="2953941" y="221456"/>
                      <a:pt x="2982914" y="150019"/>
                      <a:pt x="3007520" y="133350"/>
                    </a:cubicBezTo>
                    <a:cubicBezTo>
                      <a:pt x="3032126" y="116681"/>
                      <a:pt x="3055145" y="88106"/>
                      <a:pt x="3083720" y="107156"/>
                    </a:cubicBezTo>
                    <a:cubicBezTo>
                      <a:pt x="3110707" y="127794"/>
                      <a:pt x="3175160" y="155733"/>
                      <a:pt x="3175160" y="155733"/>
                    </a:cubicBezTo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35496" y="3929747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-1.0</a:t>
                </a: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35496" y="4328843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-1.5</a:t>
                </a: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35496" y="469712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-2.0</a:t>
                </a: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269832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543609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713133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20</a:t>
                </a:r>
              </a:p>
            </p:txBody>
          </p:sp>
          <p:cxnSp>
            <p:nvCxnSpPr>
              <p:cNvPr id="76" name="Straight Connector 75"/>
              <p:cNvCxnSpPr/>
              <p:nvPr/>
            </p:nvCxnSpPr>
            <p:spPr>
              <a:xfrm>
                <a:off x="5300318" y="2204864"/>
                <a:ext cx="2729" cy="80979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/>
              <p:cNvSpPr txBox="1"/>
              <p:nvPr/>
            </p:nvSpPr>
            <p:spPr>
              <a:xfrm>
                <a:off x="3880783" y="1984870"/>
                <a:ext cx="1108923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Gamkaberg</a:t>
                </a: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3835448" y="242088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 rot="2040000">
                <a:off x="5340367" y="3854911"/>
                <a:ext cx="378540" cy="2000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 rot="2040000">
                <a:off x="5711284" y="344030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 rot="1860000">
                <a:off x="5582575" y="359831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8172404" y="4077652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cxnSp>
            <p:nvCxnSpPr>
              <p:cNvPr id="48" name="Straight Connector 47"/>
              <p:cNvCxnSpPr/>
              <p:nvPr/>
            </p:nvCxnSpPr>
            <p:spPr>
              <a:xfrm>
                <a:off x="475786" y="261468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475786" y="224292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Freeform 131"/>
              <p:cNvSpPr/>
              <p:nvPr/>
            </p:nvSpPr>
            <p:spPr>
              <a:xfrm>
                <a:off x="468441" y="2450106"/>
                <a:ext cx="6972300" cy="2202657"/>
              </a:xfrm>
              <a:custGeom>
                <a:avLst/>
                <a:gdLst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3000375 w 6972300"/>
                  <a:gd name="connsiteY25" fmla="*/ 32861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67150 w 6972300"/>
                  <a:gd name="connsiteY35" fmla="*/ 76200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45719 w 6972300"/>
                  <a:gd name="connsiteY35" fmla="*/ 61912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83607 h 2202657"/>
                  <a:gd name="connsiteX1" fmla="*/ 9525 w 6972300"/>
                  <a:gd name="connsiteY1" fmla="*/ 2059782 h 2202657"/>
                  <a:gd name="connsiteX2" fmla="*/ 90487 w 6972300"/>
                  <a:gd name="connsiteY2" fmla="*/ 2021682 h 2202657"/>
                  <a:gd name="connsiteX3" fmla="*/ 195262 w 6972300"/>
                  <a:gd name="connsiteY3" fmla="*/ 1955007 h 2202657"/>
                  <a:gd name="connsiteX4" fmla="*/ 280987 w 6972300"/>
                  <a:gd name="connsiteY4" fmla="*/ 1935957 h 2202657"/>
                  <a:gd name="connsiteX5" fmla="*/ 452437 w 6972300"/>
                  <a:gd name="connsiteY5" fmla="*/ 1926432 h 2202657"/>
                  <a:gd name="connsiteX6" fmla="*/ 638175 w 6972300"/>
                  <a:gd name="connsiteY6" fmla="*/ 1921670 h 2202657"/>
                  <a:gd name="connsiteX7" fmla="*/ 747712 w 6972300"/>
                  <a:gd name="connsiteY7" fmla="*/ 1902620 h 2202657"/>
                  <a:gd name="connsiteX8" fmla="*/ 904875 w 6972300"/>
                  <a:gd name="connsiteY8" fmla="*/ 1874045 h 2202657"/>
                  <a:gd name="connsiteX9" fmla="*/ 1095375 w 6972300"/>
                  <a:gd name="connsiteY9" fmla="*/ 1812132 h 2202657"/>
                  <a:gd name="connsiteX10" fmla="*/ 1262062 w 6972300"/>
                  <a:gd name="connsiteY10" fmla="*/ 1745457 h 2202657"/>
                  <a:gd name="connsiteX11" fmla="*/ 1395412 w 6972300"/>
                  <a:gd name="connsiteY11" fmla="*/ 1693070 h 2202657"/>
                  <a:gd name="connsiteX12" fmla="*/ 1514475 w 6972300"/>
                  <a:gd name="connsiteY12" fmla="*/ 1669257 h 2202657"/>
                  <a:gd name="connsiteX13" fmla="*/ 1609725 w 6972300"/>
                  <a:gd name="connsiteY13" fmla="*/ 1640682 h 2202657"/>
                  <a:gd name="connsiteX14" fmla="*/ 1766887 w 6972300"/>
                  <a:gd name="connsiteY14" fmla="*/ 1554957 h 2202657"/>
                  <a:gd name="connsiteX15" fmla="*/ 1985962 w 6972300"/>
                  <a:gd name="connsiteY15" fmla="*/ 1421607 h 2202657"/>
                  <a:gd name="connsiteX16" fmla="*/ 2109787 w 6972300"/>
                  <a:gd name="connsiteY16" fmla="*/ 1335882 h 2202657"/>
                  <a:gd name="connsiteX17" fmla="*/ 2300287 w 6972300"/>
                  <a:gd name="connsiteY17" fmla="*/ 1183482 h 2202657"/>
                  <a:gd name="connsiteX18" fmla="*/ 2400300 w 6972300"/>
                  <a:gd name="connsiteY18" fmla="*/ 1050132 h 2202657"/>
                  <a:gd name="connsiteX19" fmla="*/ 2509837 w 6972300"/>
                  <a:gd name="connsiteY19" fmla="*/ 869157 h 2202657"/>
                  <a:gd name="connsiteX20" fmla="*/ 2581275 w 6972300"/>
                  <a:gd name="connsiteY20" fmla="*/ 688182 h 2202657"/>
                  <a:gd name="connsiteX21" fmla="*/ 2662237 w 6972300"/>
                  <a:gd name="connsiteY21" fmla="*/ 535782 h 2202657"/>
                  <a:gd name="connsiteX22" fmla="*/ 2767012 w 6972300"/>
                  <a:gd name="connsiteY22" fmla="*/ 383383 h 2202657"/>
                  <a:gd name="connsiteX23" fmla="*/ 2826543 w 6972300"/>
                  <a:gd name="connsiteY23" fmla="*/ 402432 h 2202657"/>
                  <a:gd name="connsiteX24" fmla="*/ 2907507 w 6972300"/>
                  <a:gd name="connsiteY24" fmla="*/ 285751 h 2202657"/>
                  <a:gd name="connsiteX25" fmla="*/ 2997993 w 6972300"/>
                  <a:gd name="connsiteY25" fmla="*/ 304800 h 2202657"/>
                  <a:gd name="connsiteX26" fmla="*/ 3088481 w 6972300"/>
                  <a:gd name="connsiteY26" fmla="*/ 197644 h 2202657"/>
                  <a:gd name="connsiteX27" fmla="*/ 3195638 w 6972300"/>
                  <a:gd name="connsiteY27" fmla="*/ 240507 h 2202657"/>
                  <a:gd name="connsiteX28" fmla="*/ 3262313 w 6972300"/>
                  <a:gd name="connsiteY28" fmla="*/ 195263 h 2202657"/>
                  <a:gd name="connsiteX29" fmla="*/ 3336131 w 6972300"/>
                  <a:gd name="connsiteY29" fmla="*/ 285751 h 2202657"/>
                  <a:gd name="connsiteX30" fmla="*/ 3457576 w 6972300"/>
                  <a:gd name="connsiteY30" fmla="*/ 171450 h 2202657"/>
                  <a:gd name="connsiteX31" fmla="*/ 3490912 w 6972300"/>
                  <a:gd name="connsiteY31" fmla="*/ 264320 h 2202657"/>
                  <a:gd name="connsiteX32" fmla="*/ 3626643 w 6972300"/>
                  <a:gd name="connsiteY32" fmla="*/ 176214 h 2202657"/>
                  <a:gd name="connsiteX33" fmla="*/ 3683794 w 6972300"/>
                  <a:gd name="connsiteY33" fmla="*/ 290514 h 2202657"/>
                  <a:gd name="connsiteX34" fmla="*/ 3757612 w 6972300"/>
                  <a:gd name="connsiteY34" fmla="*/ 216695 h 2202657"/>
                  <a:gd name="connsiteX35" fmla="*/ 3845719 w 6972300"/>
                  <a:gd name="connsiteY35" fmla="*/ 126207 h 2202657"/>
                  <a:gd name="connsiteX36" fmla="*/ 3971925 w 6972300"/>
                  <a:gd name="connsiteY36" fmla="*/ 173832 h 2202657"/>
                  <a:gd name="connsiteX37" fmla="*/ 4186237 w 6972300"/>
                  <a:gd name="connsiteY37" fmla="*/ 364332 h 2202657"/>
                  <a:gd name="connsiteX38" fmla="*/ 4419600 w 6972300"/>
                  <a:gd name="connsiteY38" fmla="*/ 621507 h 2202657"/>
                  <a:gd name="connsiteX39" fmla="*/ 4552950 w 6972300"/>
                  <a:gd name="connsiteY39" fmla="*/ 792957 h 2202657"/>
                  <a:gd name="connsiteX40" fmla="*/ 4724400 w 6972300"/>
                  <a:gd name="connsiteY40" fmla="*/ 940595 h 2202657"/>
                  <a:gd name="connsiteX41" fmla="*/ 4938712 w 6972300"/>
                  <a:gd name="connsiteY41" fmla="*/ 1112045 h 2202657"/>
                  <a:gd name="connsiteX42" fmla="*/ 5124450 w 6972300"/>
                  <a:gd name="connsiteY42" fmla="*/ 1273970 h 2202657"/>
                  <a:gd name="connsiteX43" fmla="*/ 5457825 w 6972300"/>
                  <a:gd name="connsiteY43" fmla="*/ 1459707 h 2202657"/>
                  <a:gd name="connsiteX44" fmla="*/ 5729287 w 6972300"/>
                  <a:gd name="connsiteY44" fmla="*/ 1545432 h 2202657"/>
                  <a:gd name="connsiteX45" fmla="*/ 5934075 w 6972300"/>
                  <a:gd name="connsiteY45" fmla="*/ 1621632 h 2202657"/>
                  <a:gd name="connsiteX46" fmla="*/ 6034087 w 6972300"/>
                  <a:gd name="connsiteY46" fmla="*/ 1607345 h 2202657"/>
                  <a:gd name="connsiteX47" fmla="*/ 6105525 w 6972300"/>
                  <a:gd name="connsiteY47" fmla="*/ 1540670 h 2202657"/>
                  <a:gd name="connsiteX48" fmla="*/ 6115050 w 6972300"/>
                  <a:gd name="connsiteY48" fmla="*/ 1493045 h 2202657"/>
                  <a:gd name="connsiteX49" fmla="*/ 6172200 w 6972300"/>
                  <a:gd name="connsiteY49" fmla="*/ 1450182 h 2202657"/>
                  <a:gd name="connsiteX50" fmla="*/ 6215062 w 6972300"/>
                  <a:gd name="connsiteY50" fmla="*/ 1388270 h 2202657"/>
                  <a:gd name="connsiteX51" fmla="*/ 6205537 w 6972300"/>
                  <a:gd name="connsiteY51" fmla="*/ 1326357 h 2202657"/>
                  <a:gd name="connsiteX52" fmla="*/ 6276975 w 6972300"/>
                  <a:gd name="connsiteY52" fmla="*/ 1283495 h 2202657"/>
                  <a:gd name="connsiteX53" fmla="*/ 6429375 w 6972300"/>
                  <a:gd name="connsiteY53" fmla="*/ 1297782 h 2202657"/>
                  <a:gd name="connsiteX54" fmla="*/ 6496050 w 6972300"/>
                  <a:gd name="connsiteY54" fmla="*/ 1297782 h 2202657"/>
                  <a:gd name="connsiteX55" fmla="*/ 6529387 w 6972300"/>
                  <a:gd name="connsiteY55" fmla="*/ 1240632 h 2202657"/>
                  <a:gd name="connsiteX56" fmla="*/ 6543675 w 6972300"/>
                  <a:gd name="connsiteY56" fmla="*/ 1164432 h 2202657"/>
                  <a:gd name="connsiteX57" fmla="*/ 6577012 w 6972300"/>
                  <a:gd name="connsiteY57" fmla="*/ 1145382 h 2202657"/>
                  <a:gd name="connsiteX58" fmla="*/ 6567487 w 6972300"/>
                  <a:gd name="connsiteY58" fmla="*/ 1059657 h 2202657"/>
                  <a:gd name="connsiteX59" fmla="*/ 6515100 w 6972300"/>
                  <a:gd name="connsiteY59" fmla="*/ 964407 h 2202657"/>
                  <a:gd name="connsiteX60" fmla="*/ 6624637 w 6972300"/>
                  <a:gd name="connsiteY60" fmla="*/ 950120 h 2202657"/>
                  <a:gd name="connsiteX61" fmla="*/ 6696075 w 6972300"/>
                  <a:gd name="connsiteY61" fmla="*/ 907257 h 2202657"/>
                  <a:gd name="connsiteX62" fmla="*/ 6657975 w 6972300"/>
                  <a:gd name="connsiteY62" fmla="*/ 750095 h 2202657"/>
                  <a:gd name="connsiteX63" fmla="*/ 6538912 w 6972300"/>
                  <a:gd name="connsiteY63" fmla="*/ 588170 h 2202657"/>
                  <a:gd name="connsiteX64" fmla="*/ 6453187 w 6972300"/>
                  <a:gd name="connsiteY64" fmla="*/ 411957 h 2202657"/>
                  <a:gd name="connsiteX65" fmla="*/ 6334125 w 6972300"/>
                  <a:gd name="connsiteY65" fmla="*/ 235745 h 2202657"/>
                  <a:gd name="connsiteX66" fmla="*/ 6238875 w 6972300"/>
                  <a:gd name="connsiteY66" fmla="*/ 121445 h 2202657"/>
                  <a:gd name="connsiteX67" fmla="*/ 6196012 w 6972300"/>
                  <a:gd name="connsiteY67" fmla="*/ 64295 h 2202657"/>
                  <a:gd name="connsiteX68" fmla="*/ 6307931 w 6972300"/>
                  <a:gd name="connsiteY68" fmla="*/ 0 h 2202657"/>
                  <a:gd name="connsiteX69" fmla="*/ 6972300 w 6972300"/>
                  <a:gd name="connsiteY69" fmla="*/ 869157 h 2202657"/>
                  <a:gd name="connsiteX70" fmla="*/ 6410325 w 6972300"/>
                  <a:gd name="connsiteY70" fmla="*/ 1674020 h 2202657"/>
                  <a:gd name="connsiteX71" fmla="*/ 5638800 w 6972300"/>
                  <a:gd name="connsiteY71" fmla="*/ 1716882 h 2202657"/>
                  <a:gd name="connsiteX72" fmla="*/ 4257675 w 6972300"/>
                  <a:gd name="connsiteY72" fmla="*/ 969170 h 2202657"/>
                  <a:gd name="connsiteX73" fmla="*/ 3033712 w 6972300"/>
                  <a:gd name="connsiteY73" fmla="*/ 826295 h 2202657"/>
                  <a:gd name="connsiteX74" fmla="*/ 1995487 w 6972300"/>
                  <a:gd name="connsiteY74" fmla="*/ 1588295 h 2202657"/>
                  <a:gd name="connsiteX75" fmla="*/ 895350 w 6972300"/>
                  <a:gd name="connsiteY75" fmla="*/ 2145507 h 2202657"/>
                  <a:gd name="connsiteX76" fmla="*/ 209550 w 6972300"/>
                  <a:gd name="connsiteY76" fmla="*/ 2202657 h 2202657"/>
                  <a:gd name="connsiteX77" fmla="*/ 0 w 6972300"/>
                  <a:gd name="connsiteY77" fmla="*/ 2183607 h 2202657"/>
                  <a:gd name="connsiteX0" fmla="*/ 0 w 6972300"/>
                  <a:gd name="connsiteY0" fmla="*/ 2183607 h 2202657"/>
                  <a:gd name="connsiteX1" fmla="*/ 9525 w 6972300"/>
                  <a:gd name="connsiteY1" fmla="*/ 2059782 h 2202657"/>
                  <a:gd name="connsiteX2" fmla="*/ 90487 w 6972300"/>
                  <a:gd name="connsiteY2" fmla="*/ 2021682 h 2202657"/>
                  <a:gd name="connsiteX3" fmla="*/ 195262 w 6972300"/>
                  <a:gd name="connsiteY3" fmla="*/ 1955007 h 2202657"/>
                  <a:gd name="connsiteX4" fmla="*/ 280987 w 6972300"/>
                  <a:gd name="connsiteY4" fmla="*/ 1935957 h 2202657"/>
                  <a:gd name="connsiteX5" fmla="*/ 452437 w 6972300"/>
                  <a:gd name="connsiteY5" fmla="*/ 1926432 h 2202657"/>
                  <a:gd name="connsiteX6" fmla="*/ 638175 w 6972300"/>
                  <a:gd name="connsiteY6" fmla="*/ 1921670 h 2202657"/>
                  <a:gd name="connsiteX7" fmla="*/ 747712 w 6972300"/>
                  <a:gd name="connsiteY7" fmla="*/ 1902620 h 2202657"/>
                  <a:gd name="connsiteX8" fmla="*/ 904875 w 6972300"/>
                  <a:gd name="connsiteY8" fmla="*/ 1874045 h 2202657"/>
                  <a:gd name="connsiteX9" fmla="*/ 1095375 w 6972300"/>
                  <a:gd name="connsiteY9" fmla="*/ 1812132 h 2202657"/>
                  <a:gd name="connsiteX10" fmla="*/ 1262062 w 6972300"/>
                  <a:gd name="connsiteY10" fmla="*/ 1745457 h 2202657"/>
                  <a:gd name="connsiteX11" fmla="*/ 1395412 w 6972300"/>
                  <a:gd name="connsiteY11" fmla="*/ 1693070 h 2202657"/>
                  <a:gd name="connsiteX12" fmla="*/ 1514475 w 6972300"/>
                  <a:gd name="connsiteY12" fmla="*/ 1669257 h 2202657"/>
                  <a:gd name="connsiteX13" fmla="*/ 1609725 w 6972300"/>
                  <a:gd name="connsiteY13" fmla="*/ 1640682 h 2202657"/>
                  <a:gd name="connsiteX14" fmla="*/ 1766887 w 6972300"/>
                  <a:gd name="connsiteY14" fmla="*/ 1554957 h 2202657"/>
                  <a:gd name="connsiteX15" fmla="*/ 1985962 w 6972300"/>
                  <a:gd name="connsiteY15" fmla="*/ 1421607 h 2202657"/>
                  <a:gd name="connsiteX16" fmla="*/ 2109787 w 6972300"/>
                  <a:gd name="connsiteY16" fmla="*/ 1335882 h 2202657"/>
                  <a:gd name="connsiteX17" fmla="*/ 2300287 w 6972300"/>
                  <a:gd name="connsiteY17" fmla="*/ 1183482 h 2202657"/>
                  <a:gd name="connsiteX18" fmla="*/ 2400300 w 6972300"/>
                  <a:gd name="connsiteY18" fmla="*/ 1050132 h 2202657"/>
                  <a:gd name="connsiteX19" fmla="*/ 2509837 w 6972300"/>
                  <a:gd name="connsiteY19" fmla="*/ 869157 h 2202657"/>
                  <a:gd name="connsiteX20" fmla="*/ 2581275 w 6972300"/>
                  <a:gd name="connsiteY20" fmla="*/ 688182 h 2202657"/>
                  <a:gd name="connsiteX21" fmla="*/ 2662237 w 6972300"/>
                  <a:gd name="connsiteY21" fmla="*/ 535782 h 2202657"/>
                  <a:gd name="connsiteX22" fmla="*/ 2767012 w 6972300"/>
                  <a:gd name="connsiteY22" fmla="*/ 383383 h 2202657"/>
                  <a:gd name="connsiteX23" fmla="*/ 2826543 w 6972300"/>
                  <a:gd name="connsiteY23" fmla="*/ 402432 h 2202657"/>
                  <a:gd name="connsiteX24" fmla="*/ 2907507 w 6972300"/>
                  <a:gd name="connsiteY24" fmla="*/ 285751 h 2202657"/>
                  <a:gd name="connsiteX25" fmla="*/ 2997993 w 6972300"/>
                  <a:gd name="connsiteY25" fmla="*/ 304800 h 2202657"/>
                  <a:gd name="connsiteX26" fmla="*/ 3088481 w 6972300"/>
                  <a:gd name="connsiteY26" fmla="*/ 197644 h 2202657"/>
                  <a:gd name="connsiteX27" fmla="*/ 3195638 w 6972300"/>
                  <a:gd name="connsiteY27" fmla="*/ 240507 h 2202657"/>
                  <a:gd name="connsiteX28" fmla="*/ 3262313 w 6972300"/>
                  <a:gd name="connsiteY28" fmla="*/ 195263 h 2202657"/>
                  <a:gd name="connsiteX29" fmla="*/ 3336131 w 6972300"/>
                  <a:gd name="connsiteY29" fmla="*/ 285751 h 2202657"/>
                  <a:gd name="connsiteX30" fmla="*/ 3457576 w 6972300"/>
                  <a:gd name="connsiteY30" fmla="*/ 171450 h 2202657"/>
                  <a:gd name="connsiteX31" fmla="*/ 3490912 w 6972300"/>
                  <a:gd name="connsiteY31" fmla="*/ 264320 h 2202657"/>
                  <a:gd name="connsiteX32" fmla="*/ 3626643 w 6972300"/>
                  <a:gd name="connsiteY32" fmla="*/ 176214 h 2202657"/>
                  <a:gd name="connsiteX33" fmla="*/ 3683794 w 6972300"/>
                  <a:gd name="connsiteY33" fmla="*/ 290514 h 2202657"/>
                  <a:gd name="connsiteX34" fmla="*/ 3757612 w 6972300"/>
                  <a:gd name="connsiteY34" fmla="*/ 216695 h 2202657"/>
                  <a:gd name="connsiteX35" fmla="*/ 3845719 w 6972300"/>
                  <a:gd name="connsiteY35" fmla="*/ 126207 h 2202657"/>
                  <a:gd name="connsiteX36" fmla="*/ 3971925 w 6972300"/>
                  <a:gd name="connsiteY36" fmla="*/ 173832 h 2202657"/>
                  <a:gd name="connsiteX37" fmla="*/ 4186237 w 6972300"/>
                  <a:gd name="connsiteY37" fmla="*/ 364332 h 2202657"/>
                  <a:gd name="connsiteX38" fmla="*/ 4419600 w 6972300"/>
                  <a:gd name="connsiteY38" fmla="*/ 621507 h 2202657"/>
                  <a:gd name="connsiteX39" fmla="*/ 4552950 w 6972300"/>
                  <a:gd name="connsiteY39" fmla="*/ 792957 h 2202657"/>
                  <a:gd name="connsiteX40" fmla="*/ 4724400 w 6972300"/>
                  <a:gd name="connsiteY40" fmla="*/ 940595 h 2202657"/>
                  <a:gd name="connsiteX41" fmla="*/ 4938712 w 6972300"/>
                  <a:gd name="connsiteY41" fmla="*/ 1112045 h 2202657"/>
                  <a:gd name="connsiteX42" fmla="*/ 5124450 w 6972300"/>
                  <a:gd name="connsiteY42" fmla="*/ 1273970 h 2202657"/>
                  <a:gd name="connsiteX43" fmla="*/ 5457825 w 6972300"/>
                  <a:gd name="connsiteY43" fmla="*/ 1459707 h 2202657"/>
                  <a:gd name="connsiteX44" fmla="*/ 5729287 w 6972300"/>
                  <a:gd name="connsiteY44" fmla="*/ 1545432 h 2202657"/>
                  <a:gd name="connsiteX45" fmla="*/ 5934075 w 6972300"/>
                  <a:gd name="connsiteY45" fmla="*/ 1621632 h 2202657"/>
                  <a:gd name="connsiteX46" fmla="*/ 6034087 w 6972300"/>
                  <a:gd name="connsiteY46" fmla="*/ 1607345 h 2202657"/>
                  <a:gd name="connsiteX47" fmla="*/ 6105525 w 6972300"/>
                  <a:gd name="connsiteY47" fmla="*/ 1540670 h 2202657"/>
                  <a:gd name="connsiteX48" fmla="*/ 6115050 w 6972300"/>
                  <a:gd name="connsiteY48" fmla="*/ 1493045 h 2202657"/>
                  <a:gd name="connsiteX49" fmla="*/ 6172200 w 6972300"/>
                  <a:gd name="connsiteY49" fmla="*/ 1450182 h 2202657"/>
                  <a:gd name="connsiteX50" fmla="*/ 6215062 w 6972300"/>
                  <a:gd name="connsiteY50" fmla="*/ 1388270 h 2202657"/>
                  <a:gd name="connsiteX51" fmla="*/ 6205537 w 6972300"/>
                  <a:gd name="connsiteY51" fmla="*/ 1326357 h 2202657"/>
                  <a:gd name="connsiteX52" fmla="*/ 6276975 w 6972300"/>
                  <a:gd name="connsiteY52" fmla="*/ 1283495 h 2202657"/>
                  <a:gd name="connsiteX53" fmla="*/ 6429375 w 6972300"/>
                  <a:gd name="connsiteY53" fmla="*/ 1297782 h 2202657"/>
                  <a:gd name="connsiteX54" fmla="*/ 6496050 w 6972300"/>
                  <a:gd name="connsiteY54" fmla="*/ 1297782 h 2202657"/>
                  <a:gd name="connsiteX55" fmla="*/ 6529387 w 6972300"/>
                  <a:gd name="connsiteY55" fmla="*/ 1240632 h 2202657"/>
                  <a:gd name="connsiteX56" fmla="*/ 6543675 w 6972300"/>
                  <a:gd name="connsiteY56" fmla="*/ 1164432 h 2202657"/>
                  <a:gd name="connsiteX57" fmla="*/ 6577012 w 6972300"/>
                  <a:gd name="connsiteY57" fmla="*/ 1145382 h 2202657"/>
                  <a:gd name="connsiteX58" fmla="*/ 6567487 w 6972300"/>
                  <a:gd name="connsiteY58" fmla="*/ 1059657 h 2202657"/>
                  <a:gd name="connsiteX59" fmla="*/ 6515100 w 6972300"/>
                  <a:gd name="connsiteY59" fmla="*/ 964407 h 2202657"/>
                  <a:gd name="connsiteX60" fmla="*/ 6624637 w 6972300"/>
                  <a:gd name="connsiteY60" fmla="*/ 950120 h 2202657"/>
                  <a:gd name="connsiteX61" fmla="*/ 6696075 w 6972300"/>
                  <a:gd name="connsiteY61" fmla="*/ 907257 h 2202657"/>
                  <a:gd name="connsiteX62" fmla="*/ 6657975 w 6972300"/>
                  <a:gd name="connsiteY62" fmla="*/ 750095 h 2202657"/>
                  <a:gd name="connsiteX63" fmla="*/ 6538912 w 6972300"/>
                  <a:gd name="connsiteY63" fmla="*/ 588170 h 2202657"/>
                  <a:gd name="connsiteX64" fmla="*/ 6453187 w 6972300"/>
                  <a:gd name="connsiteY64" fmla="*/ 411957 h 2202657"/>
                  <a:gd name="connsiteX65" fmla="*/ 6334125 w 6972300"/>
                  <a:gd name="connsiteY65" fmla="*/ 235745 h 2202657"/>
                  <a:gd name="connsiteX66" fmla="*/ 6238875 w 6972300"/>
                  <a:gd name="connsiteY66" fmla="*/ 121445 h 2202657"/>
                  <a:gd name="connsiteX67" fmla="*/ 6196012 w 6972300"/>
                  <a:gd name="connsiteY67" fmla="*/ 64295 h 2202657"/>
                  <a:gd name="connsiteX68" fmla="*/ 6307931 w 6972300"/>
                  <a:gd name="connsiteY68" fmla="*/ 0 h 2202657"/>
                  <a:gd name="connsiteX69" fmla="*/ 6972300 w 6972300"/>
                  <a:gd name="connsiteY69" fmla="*/ 869157 h 2202657"/>
                  <a:gd name="connsiteX70" fmla="*/ 6410325 w 6972300"/>
                  <a:gd name="connsiteY70" fmla="*/ 1674020 h 2202657"/>
                  <a:gd name="connsiteX71" fmla="*/ 5638800 w 6972300"/>
                  <a:gd name="connsiteY71" fmla="*/ 1716882 h 2202657"/>
                  <a:gd name="connsiteX72" fmla="*/ 4257675 w 6972300"/>
                  <a:gd name="connsiteY72" fmla="*/ 969170 h 2202657"/>
                  <a:gd name="connsiteX73" fmla="*/ 3033712 w 6972300"/>
                  <a:gd name="connsiteY73" fmla="*/ 826295 h 2202657"/>
                  <a:gd name="connsiteX74" fmla="*/ 1995487 w 6972300"/>
                  <a:gd name="connsiteY74" fmla="*/ 1588295 h 2202657"/>
                  <a:gd name="connsiteX75" fmla="*/ 895350 w 6972300"/>
                  <a:gd name="connsiteY75" fmla="*/ 2145507 h 2202657"/>
                  <a:gd name="connsiteX76" fmla="*/ 209550 w 6972300"/>
                  <a:gd name="connsiteY76" fmla="*/ 2202657 h 2202657"/>
                  <a:gd name="connsiteX77" fmla="*/ 0 w 6972300"/>
                  <a:gd name="connsiteY77" fmla="*/ 2183607 h 220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972300" h="2202657">
                    <a:moveTo>
                      <a:pt x="0" y="2183607"/>
                    </a:moveTo>
                    <a:lnTo>
                      <a:pt x="9525" y="2059782"/>
                    </a:lnTo>
                    <a:cubicBezTo>
                      <a:pt x="24606" y="2032795"/>
                      <a:pt x="59531" y="2039144"/>
                      <a:pt x="90487" y="2021682"/>
                    </a:cubicBezTo>
                    <a:cubicBezTo>
                      <a:pt x="121443" y="2004220"/>
                      <a:pt x="166687" y="1961357"/>
                      <a:pt x="195262" y="1955007"/>
                    </a:cubicBezTo>
                    <a:lnTo>
                      <a:pt x="280987" y="1935957"/>
                    </a:lnTo>
                    <a:cubicBezTo>
                      <a:pt x="323850" y="1931195"/>
                      <a:pt x="390524" y="1928019"/>
                      <a:pt x="452437" y="1926432"/>
                    </a:cubicBezTo>
                    <a:lnTo>
                      <a:pt x="638175" y="1921670"/>
                    </a:lnTo>
                    <a:cubicBezTo>
                      <a:pt x="687387" y="1917701"/>
                      <a:pt x="695324" y="1912145"/>
                      <a:pt x="747712" y="1902620"/>
                    </a:cubicBezTo>
                    <a:lnTo>
                      <a:pt x="904875" y="1874045"/>
                    </a:lnTo>
                    <a:cubicBezTo>
                      <a:pt x="962819" y="1858964"/>
                      <a:pt x="1039813" y="1834357"/>
                      <a:pt x="1095375" y="1812132"/>
                    </a:cubicBezTo>
                    <a:lnTo>
                      <a:pt x="1262062" y="1745457"/>
                    </a:lnTo>
                    <a:cubicBezTo>
                      <a:pt x="1312068" y="1725613"/>
                      <a:pt x="1355724" y="1701008"/>
                      <a:pt x="1395412" y="1693070"/>
                    </a:cubicBezTo>
                    <a:lnTo>
                      <a:pt x="1514475" y="1669257"/>
                    </a:lnTo>
                    <a:cubicBezTo>
                      <a:pt x="1550194" y="1660526"/>
                      <a:pt x="1557338" y="1669257"/>
                      <a:pt x="1609725" y="1640682"/>
                    </a:cubicBezTo>
                    <a:lnTo>
                      <a:pt x="1766887" y="1554957"/>
                    </a:lnTo>
                    <a:cubicBezTo>
                      <a:pt x="1829593" y="1518445"/>
                      <a:pt x="1944687" y="1450182"/>
                      <a:pt x="1985962" y="1421607"/>
                    </a:cubicBezTo>
                    <a:lnTo>
                      <a:pt x="2109787" y="1335882"/>
                    </a:lnTo>
                    <a:cubicBezTo>
                      <a:pt x="2162175" y="1296195"/>
                      <a:pt x="2266949" y="1227932"/>
                      <a:pt x="2300287" y="1183482"/>
                    </a:cubicBezTo>
                    <a:lnTo>
                      <a:pt x="2400300" y="1050132"/>
                    </a:lnTo>
                    <a:cubicBezTo>
                      <a:pt x="2435225" y="997745"/>
                      <a:pt x="2486024" y="929482"/>
                      <a:pt x="2509837" y="869157"/>
                    </a:cubicBezTo>
                    <a:cubicBezTo>
                      <a:pt x="2533650" y="808832"/>
                      <a:pt x="2555875" y="743745"/>
                      <a:pt x="2581275" y="688182"/>
                    </a:cubicBezTo>
                    <a:cubicBezTo>
                      <a:pt x="2606675" y="632620"/>
                      <a:pt x="2638424" y="565944"/>
                      <a:pt x="2662237" y="535782"/>
                    </a:cubicBezTo>
                    <a:cubicBezTo>
                      <a:pt x="2697162" y="484982"/>
                      <a:pt x="2739628" y="405608"/>
                      <a:pt x="2767012" y="383383"/>
                    </a:cubicBezTo>
                    <a:cubicBezTo>
                      <a:pt x="2794396" y="361158"/>
                      <a:pt x="2803127" y="418704"/>
                      <a:pt x="2826543" y="402432"/>
                    </a:cubicBezTo>
                    <a:cubicBezTo>
                      <a:pt x="2849959" y="386160"/>
                      <a:pt x="2878932" y="302023"/>
                      <a:pt x="2907507" y="285751"/>
                    </a:cubicBezTo>
                    <a:cubicBezTo>
                      <a:pt x="2936082" y="269479"/>
                      <a:pt x="2967831" y="319484"/>
                      <a:pt x="2997993" y="304800"/>
                    </a:cubicBezTo>
                    <a:cubicBezTo>
                      <a:pt x="3028155" y="290116"/>
                      <a:pt x="3055540" y="208359"/>
                      <a:pt x="3088481" y="197644"/>
                    </a:cubicBezTo>
                    <a:cubicBezTo>
                      <a:pt x="3121422" y="186929"/>
                      <a:pt x="3166666" y="240904"/>
                      <a:pt x="3195638" y="240507"/>
                    </a:cubicBezTo>
                    <a:cubicBezTo>
                      <a:pt x="3224610" y="240110"/>
                      <a:pt x="3238898" y="187722"/>
                      <a:pt x="3262313" y="195263"/>
                    </a:cubicBezTo>
                    <a:cubicBezTo>
                      <a:pt x="3285728" y="202804"/>
                      <a:pt x="3303587" y="289720"/>
                      <a:pt x="3336131" y="285751"/>
                    </a:cubicBezTo>
                    <a:cubicBezTo>
                      <a:pt x="3368675" y="281782"/>
                      <a:pt x="3431779" y="175022"/>
                      <a:pt x="3457576" y="171450"/>
                    </a:cubicBezTo>
                    <a:cubicBezTo>
                      <a:pt x="3483373" y="167878"/>
                      <a:pt x="3462734" y="263526"/>
                      <a:pt x="3490912" y="264320"/>
                    </a:cubicBezTo>
                    <a:cubicBezTo>
                      <a:pt x="3519090" y="265114"/>
                      <a:pt x="3594496" y="171848"/>
                      <a:pt x="3626643" y="176214"/>
                    </a:cubicBezTo>
                    <a:cubicBezTo>
                      <a:pt x="3658790" y="180580"/>
                      <a:pt x="3661966" y="283767"/>
                      <a:pt x="3683794" y="290514"/>
                    </a:cubicBezTo>
                    <a:cubicBezTo>
                      <a:pt x="3705622" y="297261"/>
                      <a:pt x="3730625" y="244080"/>
                      <a:pt x="3757612" y="216695"/>
                    </a:cubicBezTo>
                    <a:cubicBezTo>
                      <a:pt x="3784600" y="189311"/>
                      <a:pt x="3810794" y="115095"/>
                      <a:pt x="3845719" y="126207"/>
                    </a:cubicBezTo>
                    <a:cubicBezTo>
                      <a:pt x="3887788" y="142082"/>
                      <a:pt x="3915172" y="134145"/>
                      <a:pt x="3971925" y="173832"/>
                    </a:cubicBezTo>
                    <a:cubicBezTo>
                      <a:pt x="4028678" y="213520"/>
                      <a:pt x="4111625" y="289720"/>
                      <a:pt x="4186237" y="364332"/>
                    </a:cubicBezTo>
                    <a:lnTo>
                      <a:pt x="4419600" y="621507"/>
                    </a:lnTo>
                    <a:cubicBezTo>
                      <a:pt x="4480719" y="692945"/>
                      <a:pt x="4495800" y="743744"/>
                      <a:pt x="4552950" y="792957"/>
                    </a:cubicBezTo>
                    <a:lnTo>
                      <a:pt x="4724400" y="940595"/>
                    </a:lnTo>
                    <a:cubicBezTo>
                      <a:pt x="4788694" y="993776"/>
                      <a:pt x="4876799" y="1058070"/>
                      <a:pt x="4938712" y="1112045"/>
                    </a:cubicBezTo>
                    <a:lnTo>
                      <a:pt x="5124450" y="1273970"/>
                    </a:lnTo>
                    <a:cubicBezTo>
                      <a:pt x="5210969" y="1331914"/>
                      <a:pt x="5367338" y="1431132"/>
                      <a:pt x="5457825" y="1459707"/>
                    </a:cubicBezTo>
                    <a:lnTo>
                      <a:pt x="5729287" y="1545432"/>
                    </a:lnTo>
                    <a:cubicBezTo>
                      <a:pt x="5808662" y="1572419"/>
                      <a:pt x="5900738" y="1626394"/>
                      <a:pt x="5934075" y="1621632"/>
                    </a:cubicBezTo>
                    <a:lnTo>
                      <a:pt x="6034087" y="1607345"/>
                    </a:lnTo>
                    <a:cubicBezTo>
                      <a:pt x="6062662" y="1593851"/>
                      <a:pt x="6102350" y="1556545"/>
                      <a:pt x="6105525" y="1540670"/>
                    </a:cubicBezTo>
                    <a:lnTo>
                      <a:pt x="6115050" y="1493045"/>
                    </a:lnTo>
                    <a:cubicBezTo>
                      <a:pt x="6126163" y="1477964"/>
                      <a:pt x="6157913" y="1470819"/>
                      <a:pt x="6172200" y="1450182"/>
                    </a:cubicBezTo>
                    <a:lnTo>
                      <a:pt x="6215062" y="1388270"/>
                    </a:lnTo>
                    <a:cubicBezTo>
                      <a:pt x="6220618" y="1367633"/>
                      <a:pt x="6181724" y="1340644"/>
                      <a:pt x="6205537" y="1326357"/>
                    </a:cubicBezTo>
                    <a:lnTo>
                      <a:pt x="6276975" y="1283495"/>
                    </a:lnTo>
                    <a:cubicBezTo>
                      <a:pt x="6314281" y="1278733"/>
                      <a:pt x="6407150" y="1297782"/>
                      <a:pt x="6429375" y="1297782"/>
                    </a:cubicBezTo>
                    <a:lnTo>
                      <a:pt x="6496050" y="1297782"/>
                    </a:lnTo>
                    <a:cubicBezTo>
                      <a:pt x="6512719" y="1288257"/>
                      <a:pt x="6524624" y="1266032"/>
                      <a:pt x="6529387" y="1240632"/>
                    </a:cubicBezTo>
                    <a:lnTo>
                      <a:pt x="6543675" y="1164432"/>
                    </a:lnTo>
                    <a:cubicBezTo>
                      <a:pt x="6551612" y="1148557"/>
                      <a:pt x="6580187" y="1173957"/>
                      <a:pt x="6577012" y="1145382"/>
                    </a:cubicBezTo>
                    <a:lnTo>
                      <a:pt x="6567487" y="1059657"/>
                    </a:lnTo>
                    <a:cubicBezTo>
                      <a:pt x="6557168" y="1029495"/>
                      <a:pt x="6478588" y="969169"/>
                      <a:pt x="6515100" y="964407"/>
                    </a:cubicBezTo>
                    <a:lnTo>
                      <a:pt x="6624637" y="950120"/>
                    </a:lnTo>
                    <a:cubicBezTo>
                      <a:pt x="6654799" y="940595"/>
                      <a:pt x="6708775" y="959644"/>
                      <a:pt x="6696075" y="907257"/>
                    </a:cubicBezTo>
                    <a:lnTo>
                      <a:pt x="6657975" y="750095"/>
                    </a:lnTo>
                    <a:cubicBezTo>
                      <a:pt x="6631781" y="696914"/>
                      <a:pt x="6567487" y="646908"/>
                      <a:pt x="6538912" y="588170"/>
                    </a:cubicBezTo>
                    <a:lnTo>
                      <a:pt x="6453187" y="411957"/>
                    </a:lnTo>
                    <a:cubicBezTo>
                      <a:pt x="6419056" y="353220"/>
                      <a:pt x="6365875" y="273845"/>
                      <a:pt x="6334125" y="235745"/>
                    </a:cubicBezTo>
                    <a:lnTo>
                      <a:pt x="6238875" y="121445"/>
                    </a:lnTo>
                    <a:cubicBezTo>
                      <a:pt x="6207125" y="83345"/>
                      <a:pt x="6217443" y="92870"/>
                      <a:pt x="6196012" y="64295"/>
                    </a:cubicBezTo>
                    <a:lnTo>
                      <a:pt x="6307931" y="0"/>
                    </a:lnTo>
                    <a:lnTo>
                      <a:pt x="6972300" y="869157"/>
                    </a:lnTo>
                    <a:lnTo>
                      <a:pt x="6410325" y="1674020"/>
                    </a:lnTo>
                    <a:lnTo>
                      <a:pt x="5638800" y="1716882"/>
                    </a:lnTo>
                    <a:lnTo>
                      <a:pt x="4257675" y="969170"/>
                    </a:lnTo>
                    <a:lnTo>
                      <a:pt x="3033712" y="826295"/>
                    </a:lnTo>
                    <a:lnTo>
                      <a:pt x="1995487" y="1588295"/>
                    </a:lnTo>
                    <a:lnTo>
                      <a:pt x="895350" y="2145507"/>
                    </a:lnTo>
                    <a:lnTo>
                      <a:pt x="209550" y="2202657"/>
                    </a:lnTo>
                    <a:lnTo>
                      <a:pt x="0" y="2183607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>
              <a:xfrm>
                <a:off x="473202" y="2255957"/>
                <a:ext cx="7648597" cy="2615882"/>
              </a:xfrm>
              <a:custGeom>
                <a:avLst/>
                <a:gdLst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57388 w 7703367"/>
                  <a:gd name="connsiteY3" fmla="*/ 2492057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96188 w 7703367"/>
                  <a:gd name="connsiteY53" fmla="*/ 134429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53326 w 7703367"/>
                  <a:gd name="connsiteY53" fmla="*/ 128714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6149"/>
                  <a:gd name="connsiteY0" fmla="*/ 2301557 h 2615882"/>
                  <a:gd name="connsiteX1" fmla="*/ 0 w 7706149"/>
                  <a:gd name="connsiteY1" fmla="*/ 2611120 h 2615882"/>
                  <a:gd name="connsiteX2" fmla="*/ 1533525 w 7706149"/>
                  <a:gd name="connsiteY2" fmla="*/ 2615882 h 2615882"/>
                  <a:gd name="connsiteX3" fmla="*/ 1947863 w 7706149"/>
                  <a:gd name="connsiteY3" fmla="*/ 2449195 h 2615882"/>
                  <a:gd name="connsiteX4" fmla="*/ 2281237 w 7706149"/>
                  <a:gd name="connsiteY4" fmla="*/ 2287270 h 2615882"/>
                  <a:gd name="connsiteX5" fmla="*/ 2533651 w 7706149"/>
                  <a:gd name="connsiteY5" fmla="*/ 2168208 h 2615882"/>
                  <a:gd name="connsiteX6" fmla="*/ 2719388 w 7706149"/>
                  <a:gd name="connsiteY6" fmla="*/ 2063432 h 2615882"/>
                  <a:gd name="connsiteX7" fmla="*/ 2886075 w 7706149"/>
                  <a:gd name="connsiteY7" fmla="*/ 1901507 h 2615882"/>
                  <a:gd name="connsiteX8" fmla="*/ 3048000 w 7706149"/>
                  <a:gd name="connsiteY8" fmla="*/ 1730057 h 2615882"/>
                  <a:gd name="connsiteX9" fmla="*/ 3157538 w 7706149"/>
                  <a:gd name="connsiteY9" fmla="*/ 1596707 h 2615882"/>
                  <a:gd name="connsiteX10" fmla="*/ 3228975 w 7706149"/>
                  <a:gd name="connsiteY10" fmla="*/ 1463357 h 2615882"/>
                  <a:gd name="connsiteX11" fmla="*/ 3271838 w 7706149"/>
                  <a:gd name="connsiteY11" fmla="*/ 1430020 h 2615882"/>
                  <a:gd name="connsiteX12" fmla="*/ 3333750 w 7706149"/>
                  <a:gd name="connsiteY12" fmla="*/ 1534795 h 2615882"/>
                  <a:gd name="connsiteX13" fmla="*/ 3357563 w 7706149"/>
                  <a:gd name="connsiteY13" fmla="*/ 1572895 h 2615882"/>
                  <a:gd name="connsiteX14" fmla="*/ 3433763 w 7706149"/>
                  <a:gd name="connsiteY14" fmla="*/ 1482407 h 2615882"/>
                  <a:gd name="connsiteX15" fmla="*/ 3519488 w 7706149"/>
                  <a:gd name="connsiteY15" fmla="*/ 1358582 h 2615882"/>
                  <a:gd name="connsiteX16" fmla="*/ 3576638 w 7706149"/>
                  <a:gd name="connsiteY16" fmla="*/ 1334770 h 2615882"/>
                  <a:gd name="connsiteX17" fmla="*/ 3609975 w 7706149"/>
                  <a:gd name="connsiteY17" fmla="*/ 1430020 h 2615882"/>
                  <a:gd name="connsiteX18" fmla="*/ 3648075 w 7706149"/>
                  <a:gd name="connsiteY18" fmla="*/ 1458595 h 2615882"/>
                  <a:gd name="connsiteX19" fmla="*/ 3781425 w 7706149"/>
                  <a:gd name="connsiteY19" fmla="*/ 1315720 h 2615882"/>
                  <a:gd name="connsiteX20" fmla="*/ 3814763 w 7706149"/>
                  <a:gd name="connsiteY20" fmla="*/ 1310957 h 2615882"/>
                  <a:gd name="connsiteX21" fmla="*/ 3914775 w 7706149"/>
                  <a:gd name="connsiteY21" fmla="*/ 1387157 h 2615882"/>
                  <a:gd name="connsiteX22" fmla="*/ 3971926 w 7706149"/>
                  <a:gd name="connsiteY22" fmla="*/ 1387157 h 2615882"/>
                  <a:gd name="connsiteX23" fmla="*/ 4010025 w 7706149"/>
                  <a:gd name="connsiteY23" fmla="*/ 1277620 h 2615882"/>
                  <a:gd name="connsiteX24" fmla="*/ 4162426 w 7706149"/>
                  <a:gd name="connsiteY24" fmla="*/ 1449069 h 2615882"/>
                  <a:gd name="connsiteX25" fmla="*/ 4433888 w 7706149"/>
                  <a:gd name="connsiteY25" fmla="*/ 1730058 h 2615882"/>
                  <a:gd name="connsiteX26" fmla="*/ 4662487 w 7706149"/>
                  <a:gd name="connsiteY26" fmla="*/ 1911032 h 2615882"/>
                  <a:gd name="connsiteX27" fmla="*/ 5029200 w 7706149"/>
                  <a:gd name="connsiteY27" fmla="*/ 2144395 h 2615882"/>
                  <a:gd name="connsiteX28" fmla="*/ 5272088 w 7706149"/>
                  <a:gd name="connsiteY28" fmla="*/ 2301557 h 2615882"/>
                  <a:gd name="connsiteX29" fmla="*/ 5476875 w 7706149"/>
                  <a:gd name="connsiteY29" fmla="*/ 2372995 h 2615882"/>
                  <a:gd name="connsiteX30" fmla="*/ 5624513 w 7706149"/>
                  <a:gd name="connsiteY30" fmla="*/ 2473007 h 2615882"/>
                  <a:gd name="connsiteX31" fmla="*/ 5748338 w 7706149"/>
                  <a:gd name="connsiteY31" fmla="*/ 2530157 h 2615882"/>
                  <a:gd name="connsiteX32" fmla="*/ 5738813 w 7706149"/>
                  <a:gd name="connsiteY32" fmla="*/ 2449195 h 2615882"/>
                  <a:gd name="connsiteX33" fmla="*/ 5695950 w 7706149"/>
                  <a:gd name="connsiteY33" fmla="*/ 2349182 h 2615882"/>
                  <a:gd name="connsiteX34" fmla="*/ 5715000 w 7706149"/>
                  <a:gd name="connsiteY34" fmla="*/ 2282507 h 2615882"/>
                  <a:gd name="connsiteX35" fmla="*/ 5838825 w 7706149"/>
                  <a:gd name="connsiteY35" fmla="*/ 2358707 h 2615882"/>
                  <a:gd name="connsiteX36" fmla="*/ 6096000 w 7706149"/>
                  <a:gd name="connsiteY36" fmla="*/ 2411095 h 2615882"/>
                  <a:gd name="connsiteX37" fmla="*/ 6229350 w 7706149"/>
                  <a:gd name="connsiteY37" fmla="*/ 2458720 h 2615882"/>
                  <a:gd name="connsiteX38" fmla="*/ 6396038 w 7706149"/>
                  <a:gd name="connsiteY38" fmla="*/ 2487295 h 2615882"/>
                  <a:gd name="connsiteX39" fmla="*/ 6467475 w 7706149"/>
                  <a:gd name="connsiteY39" fmla="*/ 2468245 h 2615882"/>
                  <a:gd name="connsiteX40" fmla="*/ 6534150 w 7706149"/>
                  <a:gd name="connsiteY40" fmla="*/ 2311082 h 2615882"/>
                  <a:gd name="connsiteX41" fmla="*/ 6686550 w 7706149"/>
                  <a:gd name="connsiteY41" fmla="*/ 2182495 h 2615882"/>
                  <a:gd name="connsiteX42" fmla="*/ 6824663 w 7706149"/>
                  <a:gd name="connsiteY42" fmla="*/ 2111057 h 2615882"/>
                  <a:gd name="connsiteX43" fmla="*/ 6905625 w 7706149"/>
                  <a:gd name="connsiteY43" fmla="*/ 2063432 h 2615882"/>
                  <a:gd name="connsiteX44" fmla="*/ 7062788 w 7706149"/>
                  <a:gd name="connsiteY44" fmla="*/ 2058670 h 2615882"/>
                  <a:gd name="connsiteX45" fmla="*/ 7115175 w 7706149"/>
                  <a:gd name="connsiteY45" fmla="*/ 2006282 h 2615882"/>
                  <a:gd name="connsiteX46" fmla="*/ 7119938 w 7706149"/>
                  <a:gd name="connsiteY46" fmla="*/ 1872932 h 2615882"/>
                  <a:gd name="connsiteX47" fmla="*/ 7105650 w 7706149"/>
                  <a:gd name="connsiteY47" fmla="*/ 1777682 h 2615882"/>
                  <a:gd name="connsiteX48" fmla="*/ 7177088 w 7706149"/>
                  <a:gd name="connsiteY48" fmla="*/ 1696720 h 2615882"/>
                  <a:gd name="connsiteX49" fmla="*/ 7348538 w 7706149"/>
                  <a:gd name="connsiteY49" fmla="*/ 1610995 h 2615882"/>
                  <a:gd name="connsiteX50" fmla="*/ 7453313 w 7706149"/>
                  <a:gd name="connsiteY50" fmla="*/ 1582420 h 2615882"/>
                  <a:gd name="connsiteX51" fmla="*/ 7534275 w 7706149"/>
                  <a:gd name="connsiteY51" fmla="*/ 1487170 h 2615882"/>
                  <a:gd name="connsiteX52" fmla="*/ 7524750 w 7706149"/>
                  <a:gd name="connsiteY52" fmla="*/ 1406207 h 2615882"/>
                  <a:gd name="connsiteX53" fmla="*/ 7553326 w 7706149"/>
                  <a:gd name="connsiteY53" fmla="*/ 1287145 h 2615882"/>
                  <a:gd name="connsiteX54" fmla="*/ 7596188 w 7706149"/>
                  <a:gd name="connsiteY54" fmla="*/ 1206182 h 2615882"/>
                  <a:gd name="connsiteX55" fmla="*/ 7610475 w 7706149"/>
                  <a:gd name="connsiteY55" fmla="*/ 1077595 h 2615882"/>
                  <a:gd name="connsiteX56" fmla="*/ 7700963 w 7706149"/>
                  <a:gd name="connsiteY56" fmla="*/ 1020445 h 2615882"/>
                  <a:gd name="connsiteX57" fmla="*/ 7681913 w 7706149"/>
                  <a:gd name="connsiteY57" fmla="*/ 915670 h 2615882"/>
                  <a:gd name="connsiteX58" fmla="*/ 7572375 w 7706149"/>
                  <a:gd name="connsiteY58" fmla="*/ 758507 h 2615882"/>
                  <a:gd name="connsiteX59" fmla="*/ 7481888 w 7706149"/>
                  <a:gd name="connsiteY59" fmla="*/ 639445 h 2615882"/>
                  <a:gd name="connsiteX60" fmla="*/ 7415213 w 7706149"/>
                  <a:gd name="connsiteY60" fmla="*/ 539432 h 2615882"/>
                  <a:gd name="connsiteX61" fmla="*/ 7386638 w 7706149"/>
                  <a:gd name="connsiteY61" fmla="*/ 553720 h 2615882"/>
                  <a:gd name="connsiteX62" fmla="*/ 7296150 w 7706149"/>
                  <a:gd name="connsiteY62" fmla="*/ 510857 h 2615882"/>
                  <a:gd name="connsiteX63" fmla="*/ 7177088 w 7706149"/>
                  <a:gd name="connsiteY63" fmla="*/ 463232 h 2615882"/>
                  <a:gd name="connsiteX64" fmla="*/ 7010400 w 7706149"/>
                  <a:gd name="connsiteY64" fmla="*/ 372745 h 2615882"/>
                  <a:gd name="connsiteX65" fmla="*/ 6900863 w 7706149"/>
                  <a:gd name="connsiteY65" fmla="*/ 301307 h 2615882"/>
                  <a:gd name="connsiteX66" fmla="*/ 6781800 w 7706149"/>
                  <a:gd name="connsiteY66" fmla="*/ 220345 h 2615882"/>
                  <a:gd name="connsiteX67" fmla="*/ 6681788 w 7706149"/>
                  <a:gd name="connsiteY67" fmla="*/ 96520 h 2615882"/>
                  <a:gd name="connsiteX68" fmla="*/ 6605588 w 7706149"/>
                  <a:gd name="connsiteY68" fmla="*/ 34607 h 2615882"/>
                  <a:gd name="connsiteX69" fmla="*/ 6572250 w 7706149"/>
                  <a:gd name="connsiteY69" fmla="*/ 1270 h 2615882"/>
                  <a:gd name="connsiteX70" fmla="*/ 6477000 w 7706149"/>
                  <a:gd name="connsiteY70" fmla="*/ 77470 h 2615882"/>
                  <a:gd name="connsiteX71" fmla="*/ 6419850 w 7706149"/>
                  <a:gd name="connsiteY71" fmla="*/ 172720 h 2615882"/>
                  <a:gd name="connsiteX72" fmla="*/ 6353175 w 7706149"/>
                  <a:gd name="connsiteY72" fmla="*/ 172720 h 2615882"/>
                  <a:gd name="connsiteX73" fmla="*/ 6315075 w 7706149"/>
                  <a:gd name="connsiteY73" fmla="*/ 158432 h 2615882"/>
                  <a:gd name="connsiteX74" fmla="*/ 6253163 w 7706149"/>
                  <a:gd name="connsiteY74" fmla="*/ 210820 h 2615882"/>
                  <a:gd name="connsiteX75" fmla="*/ 6348413 w 7706149"/>
                  <a:gd name="connsiteY75" fmla="*/ 348932 h 2615882"/>
                  <a:gd name="connsiteX76" fmla="*/ 6534150 w 7706149"/>
                  <a:gd name="connsiteY76" fmla="*/ 596582 h 2615882"/>
                  <a:gd name="connsiteX77" fmla="*/ 6653213 w 7706149"/>
                  <a:gd name="connsiteY77" fmla="*/ 844232 h 2615882"/>
                  <a:gd name="connsiteX78" fmla="*/ 6729413 w 7706149"/>
                  <a:gd name="connsiteY78" fmla="*/ 953770 h 2615882"/>
                  <a:gd name="connsiteX79" fmla="*/ 6738938 w 7706149"/>
                  <a:gd name="connsiteY79" fmla="*/ 1063307 h 2615882"/>
                  <a:gd name="connsiteX80" fmla="*/ 6734175 w 7706149"/>
                  <a:gd name="connsiteY80" fmla="*/ 1144270 h 2615882"/>
                  <a:gd name="connsiteX81" fmla="*/ 6677025 w 7706149"/>
                  <a:gd name="connsiteY81" fmla="*/ 1191895 h 2615882"/>
                  <a:gd name="connsiteX82" fmla="*/ 6605588 w 7706149"/>
                  <a:gd name="connsiteY82" fmla="*/ 1244282 h 2615882"/>
                  <a:gd name="connsiteX83" fmla="*/ 6648450 w 7706149"/>
                  <a:gd name="connsiteY83" fmla="*/ 1358582 h 2615882"/>
                  <a:gd name="connsiteX84" fmla="*/ 6619875 w 7706149"/>
                  <a:gd name="connsiteY84" fmla="*/ 1396682 h 2615882"/>
                  <a:gd name="connsiteX85" fmla="*/ 6562725 w 7706149"/>
                  <a:gd name="connsiteY85" fmla="*/ 1434782 h 2615882"/>
                  <a:gd name="connsiteX86" fmla="*/ 6543675 w 7706149"/>
                  <a:gd name="connsiteY86" fmla="*/ 1530032 h 2615882"/>
                  <a:gd name="connsiteX87" fmla="*/ 6381750 w 7706149"/>
                  <a:gd name="connsiteY87" fmla="*/ 1525270 h 2615882"/>
                  <a:gd name="connsiteX88" fmla="*/ 6286500 w 7706149"/>
                  <a:gd name="connsiteY88" fmla="*/ 1563370 h 2615882"/>
                  <a:gd name="connsiteX89" fmla="*/ 6238875 w 7706149"/>
                  <a:gd name="connsiteY89" fmla="*/ 1620520 h 2615882"/>
                  <a:gd name="connsiteX90" fmla="*/ 6224588 w 7706149"/>
                  <a:gd name="connsiteY90" fmla="*/ 1701482 h 2615882"/>
                  <a:gd name="connsiteX91" fmla="*/ 6176963 w 7706149"/>
                  <a:gd name="connsiteY91" fmla="*/ 1725295 h 2615882"/>
                  <a:gd name="connsiteX92" fmla="*/ 6143625 w 7706149"/>
                  <a:gd name="connsiteY92" fmla="*/ 1777682 h 2615882"/>
                  <a:gd name="connsiteX93" fmla="*/ 6100763 w 7706149"/>
                  <a:gd name="connsiteY93" fmla="*/ 1830070 h 2615882"/>
                  <a:gd name="connsiteX94" fmla="*/ 6000750 w 7706149"/>
                  <a:gd name="connsiteY94" fmla="*/ 1844357 h 2615882"/>
                  <a:gd name="connsiteX95" fmla="*/ 5915025 w 7706149"/>
                  <a:gd name="connsiteY95" fmla="*/ 1844357 h 2615882"/>
                  <a:gd name="connsiteX96" fmla="*/ 5605463 w 7706149"/>
                  <a:gd name="connsiteY96" fmla="*/ 1753870 h 2615882"/>
                  <a:gd name="connsiteX97" fmla="*/ 5353050 w 7706149"/>
                  <a:gd name="connsiteY97" fmla="*/ 1639570 h 2615882"/>
                  <a:gd name="connsiteX98" fmla="*/ 5086350 w 7706149"/>
                  <a:gd name="connsiteY98" fmla="*/ 1472882 h 2615882"/>
                  <a:gd name="connsiteX99" fmla="*/ 4891088 w 7706149"/>
                  <a:gd name="connsiteY99" fmla="*/ 1310957 h 2615882"/>
                  <a:gd name="connsiteX100" fmla="*/ 4595813 w 7706149"/>
                  <a:gd name="connsiteY100" fmla="*/ 1091882 h 2615882"/>
                  <a:gd name="connsiteX101" fmla="*/ 4376738 w 7706149"/>
                  <a:gd name="connsiteY101" fmla="*/ 844232 h 2615882"/>
                  <a:gd name="connsiteX102" fmla="*/ 4133850 w 7706149"/>
                  <a:gd name="connsiteY102" fmla="*/ 610870 h 2615882"/>
                  <a:gd name="connsiteX103" fmla="*/ 3929063 w 7706149"/>
                  <a:gd name="connsiteY103" fmla="*/ 448945 h 2615882"/>
                  <a:gd name="connsiteX104" fmla="*/ 3824288 w 7706149"/>
                  <a:gd name="connsiteY104" fmla="*/ 415607 h 2615882"/>
                  <a:gd name="connsiteX105" fmla="*/ 3762375 w 7706149"/>
                  <a:gd name="connsiteY105" fmla="*/ 458470 h 2615882"/>
                  <a:gd name="connsiteX106" fmla="*/ 3681413 w 7706149"/>
                  <a:gd name="connsiteY106" fmla="*/ 644207 h 2615882"/>
                  <a:gd name="connsiteX107" fmla="*/ 3614738 w 7706149"/>
                  <a:gd name="connsiteY107" fmla="*/ 744220 h 2615882"/>
                  <a:gd name="connsiteX108" fmla="*/ 3524250 w 7706149"/>
                  <a:gd name="connsiteY108" fmla="*/ 710882 h 2615882"/>
                  <a:gd name="connsiteX109" fmla="*/ 3462338 w 7706149"/>
                  <a:gd name="connsiteY109" fmla="*/ 591820 h 2615882"/>
                  <a:gd name="connsiteX110" fmla="*/ 3405188 w 7706149"/>
                  <a:gd name="connsiteY110" fmla="*/ 548957 h 2615882"/>
                  <a:gd name="connsiteX111" fmla="*/ 3305175 w 7706149"/>
                  <a:gd name="connsiteY111" fmla="*/ 653732 h 2615882"/>
                  <a:gd name="connsiteX112" fmla="*/ 3257550 w 7706149"/>
                  <a:gd name="connsiteY112" fmla="*/ 744220 h 2615882"/>
                  <a:gd name="connsiteX113" fmla="*/ 3157538 w 7706149"/>
                  <a:gd name="connsiteY113" fmla="*/ 691832 h 2615882"/>
                  <a:gd name="connsiteX114" fmla="*/ 3086100 w 7706149"/>
                  <a:gd name="connsiteY114" fmla="*/ 629920 h 2615882"/>
                  <a:gd name="connsiteX115" fmla="*/ 3048000 w 7706149"/>
                  <a:gd name="connsiteY115" fmla="*/ 558482 h 2615882"/>
                  <a:gd name="connsiteX116" fmla="*/ 2938463 w 7706149"/>
                  <a:gd name="connsiteY116" fmla="*/ 691832 h 2615882"/>
                  <a:gd name="connsiteX117" fmla="*/ 2847975 w 7706149"/>
                  <a:gd name="connsiteY117" fmla="*/ 791845 h 2615882"/>
                  <a:gd name="connsiteX118" fmla="*/ 2776538 w 7706149"/>
                  <a:gd name="connsiteY118" fmla="*/ 810895 h 2615882"/>
                  <a:gd name="connsiteX119" fmla="*/ 2700338 w 7706149"/>
                  <a:gd name="connsiteY119" fmla="*/ 729932 h 2615882"/>
                  <a:gd name="connsiteX120" fmla="*/ 2614613 w 7706149"/>
                  <a:gd name="connsiteY120" fmla="*/ 853757 h 2615882"/>
                  <a:gd name="connsiteX121" fmla="*/ 2557463 w 7706149"/>
                  <a:gd name="connsiteY121" fmla="*/ 1034732 h 2615882"/>
                  <a:gd name="connsiteX122" fmla="*/ 2433638 w 7706149"/>
                  <a:gd name="connsiteY122" fmla="*/ 1277620 h 2615882"/>
                  <a:gd name="connsiteX123" fmla="*/ 2195513 w 7706149"/>
                  <a:gd name="connsiteY123" fmla="*/ 1515745 h 2615882"/>
                  <a:gd name="connsiteX124" fmla="*/ 1857375 w 7706149"/>
                  <a:gd name="connsiteY124" fmla="*/ 1725295 h 2615882"/>
                  <a:gd name="connsiteX125" fmla="*/ 1609725 w 7706149"/>
                  <a:gd name="connsiteY125" fmla="*/ 1863407 h 2615882"/>
                  <a:gd name="connsiteX126" fmla="*/ 1343025 w 7706149"/>
                  <a:gd name="connsiteY126" fmla="*/ 1944370 h 2615882"/>
                  <a:gd name="connsiteX127" fmla="*/ 1047750 w 7706149"/>
                  <a:gd name="connsiteY127" fmla="*/ 2058670 h 2615882"/>
                  <a:gd name="connsiteX128" fmla="*/ 804863 w 7706149"/>
                  <a:gd name="connsiteY128" fmla="*/ 2130107 h 2615882"/>
                  <a:gd name="connsiteX129" fmla="*/ 581025 w 7706149"/>
                  <a:gd name="connsiteY129" fmla="*/ 2153920 h 2615882"/>
                  <a:gd name="connsiteX130" fmla="*/ 390525 w 7706149"/>
                  <a:gd name="connsiteY130" fmla="*/ 2158682 h 2615882"/>
                  <a:gd name="connsiteX131" fmla="*/ 209550 w 7706149"/>
                  <a:gd name="connsiteY131" fmla="*/ 2192020 h 2615882"/>
                  <a:gd name="connsiteX132" fmla="*/ 76200 w 7706149"/>
                  <a:gd name="connsiteY132" fmla="*/ 2272982 h 2615882"/>
                  <a:gd name="connsiteX133" fmla="*/ 4763 w 7706149"/>
                  <a:gd name="connsiteY133" fmla="*/ 2301557 h 2615882"/>
                  <a:gd name="connsiteX0" fmla="*/ 4763 w 7684700"/>
                  <a:gd name="connsiteY0" fmla="*/ 2301557 h 2615882"/>
                  <a:gd name="connsiteX1" fmla="*/ 0 w 7684700"/>
                  <a:gd name="connsiteY1" fmla="*/ 2611120 h 2615882"/>
                  <a:gd name="connsiteX2" fmla="*/ 1533525 w 7684700"/>
                  <a:gd name="connsiteY2" fmla="*/ 2615882 h 2615882"/>
                  <a:gd name="connsiteX3" fmla="*/ 1947863 w 7684700"/>
                  <a:gd name="connsiteY3" fmla="*/ 2449195 h 2615882"/>
                  <a:gd name="connsiteX4" fmla="*/ 2281237 w 7684700"/>
                  <a:gd name="connsiteY4" fmla="*/ 2287270 h 2615882"/>
                  <a:gd name="connsiteX5" fmla="*/ 2533651 w 7684700"/>
                  <a:gd name="connsiteY5" fmla="*/ 2168208 h 2615882"/>
                  <a:gd name="connsiteX6" fmla="*/ 2719388 w 7684700"/>
                  <a:gd name="connsiteY6" fmla="*/ 2063432 h 2615882"/>
                  <a:gd name="connsiteX7" fmla="*/ 2886075 w 7684700"/>
                  <a:gd name="connsiteY7" fmla="*/ 1901507 h 2615882"/>
                  <a:gd name="connsiteX8" fmla="*/ 3048000 w 7684700"/>
                  <a:gd name="connsiteY8" fmla="*/ 1730057 h 2615882"/>
                  <a:gd name="connsiteX9" fmla="*/ 3157538 w 7684700"/>
                  <a:gd name="connsiteY9" fmla="*/ 1596707 h 2615882"/>
                  <a:gd name="connsiteX10" fmla="*/ 3228975 w 7684700"/>
                  <a:gd name="connsiteY10" fmla="*/ 1463357 h 2615882"/>
                  <a:gd name="connsiteX11" fmla="*/ 3271838 w 7684700"/>
                  <a:gd name="connsiteY11" fmla="*/ 1430020 h 2615882"/>
                  <a:gd name="connsiteX12" fmla="*/ 3333750 w 7684700"/>
                  <a:gd name="connsiteY12" fmla="*/ 1534795 h 2615882"/>
                  <a:gd name="connsiteX13" fmla="*/ 3357563 w 7684700"/>
                  <a:gd name="connsiteY13" fmla="*/ 1572895 h 2615882"/>
                  <a:gd name="connsiteX14" fmla="*/ 3433763 w 7684700"/>
                  <a:gd name="connsiteY14" fmla="*/ 1482407 h 2615882"/>
                  <a:gd name="connsiteX15" fmla="*/ 3519488 w 7684700"/>
                  <a:gd name="connsiteY15" fmla="*/ 1358582 h 2615882"/>
                  <a:gd name="connsiteX16" fmla="*/ 3576638 w 7684700"/>
                  <a:gd name="connsiteY16" fmla="*/ 1334770 h 2615882"/>
                  <a:gd name="connsiteX17" fmla="*/ 3609975 w 7684700"/>
                  <a:gd name="connsiteY17" fmla="*/ 1430020 h 2615882"/>
                  <a:gd name="connsiteX18" fmla="*/ 3648075 w 7684700"/>
                  <a:gd name="connsiteY18" fmla="*/ 1458595 h 2615882"/>
                  <a:gd name="connsiteX19" fmla="*/ 3781425 w 7684700"/>
                  <a:gd name="connsiteY19" fmla="*/ 1315720 h 2615882"/>
                  <a:gd name="connsiteX20" fmla="*/ 3814763 w 7684700"/>
                  <a:gd name="connsiteY20" fmla="*/ 1310957 h 2615882"/>
                  <a:gd name="connsiteX21" fmla="*/ 3914775 w 7684700"/>
                  <a:gd name="connsiteY21" fmla="*/ 1387157 h 2615882"/>
                  <a:gd name="connsiteX22" fmla="*/ 3971926 w 7684700"/>
                  <a:gd name="connsiteY22" fmla="*/ 1387157 h 2615882"/>
                  <a:gd name="connsiteX23" fmla="*/ 4010025 w 7684700"/>
                  <a:gd name="connsiteY23" fmla="*/ 1277620 h 2615882"/>
                  <a:gd name="connsiteX24" fmla="*/ 4162426 w 7684700"/>
                  <a:gd name="connsiteY24" fmla="*/ 1449069 h 2615882"/>
                  <a:gd name="connsiteX25" fmla="*/ 4433888 w 7684700"/>
                  <a:gd name="connsiteY25" fmla="*/ 1730058 h 2615882"/>
                  <a:gd name="connsiteX26" fmla="*/ 4662487 w 7684700"/>
                  <a:gd name="connsiteY26" fmla="*/ 1911032 h 2615882"/>
                  <a:gd name="connsiteX27" fmla="*/ 5029200 w 7684700"/>
                  <a:gd name="connsiteY27" fmla="*/ 2144395 h 2615882"/>
                  <a:gd name="connsiteX28" fmla="*/ 5272088 w 7684700"/>
                  <a:gd name="connsiteY28" fmla="*/ 2301557 h 2615882"/>
                  <a:gd name="connsiteX29" fmla="*/ 5476875 w 7684700"/>
                  <a:gd name="connsiteY29" fmla="*/ 2372995 h 2615882"/>
                  <a:gd name="connsiteX30" fmla="*/ 5624513 w 7684700"/>
                  <a:gd name="connsiteY30" fmla="*/ 2473007 h 2615882"/>
                  <a:gd name="connsiteX31" fmla="*/ 5748338 w 7684700"/>
                  <a:gd name="connsiteY31" fmla="*/ 2530157 h 2615882"/>
                  <a:gd name="connsiteX32" fmla="*/ 5738813 w 7684700"/>
                  <a:gd name="connsiteY32" fmla="*/ 2449195 h 2615882"/>
                  <a:gd name="connsiteX33" fmla="*/ 5695950 w 7684700"/>
                  <a:gd name="connsiteY33" fmla="*/ 2349182 h 2615882"/>
                  <a:gd name="connsiteX34" fmla="*/ 5715000 w 7684700"/>
                  <a:gd name="connsiteY34" fmla="*/ 2282507 h 2615882"/>
                  <a:gd name="connsiteX35" fmla="*/ 5838825 w 7684700"/>
                  <a:gd name="connsiteY35" fmla="*/ 2358707 h 2615882"/>
                  <a:gd name="connsiteX36" fmla="*/ 6096000 w 7684700"/>
                  <a:gd name="connsiteY36" fmla="*/ 2411095 h 2615882"/>
                  <a:gd name="connsiteX37" fmla="*/ 6229350 w 7684700"/>
                  <a:gd name="connsiteY37" fmla="*/ 2458720 h 2615882"/>
                  <a:gd name="connsiteX38" fmla="*/ 6396038 w 7684700"/>
                  <a:gd name="connsiteY38" fmla="*/ 2487295 h 2615882"/>
                  <a:gd name="connsiteX39" fmla="*/ 6467475 w 7684700"/>
                  <a:gd name="connsiteY39" fmla="*/ 2468245 h 2615882"/>
                  <a:gd name="connsiteX40" fmla="*/ 6534150 w 7684700"/>
                  <a:gd name="connsiteY40" fmla="*/ 2311082 h 2615882"/>
                  <a:gd name="connsiteX41" fmla="*/ 6686550 w 7684700"/>
                  <a:gd name="connsiteY41" fmla="*/ 2182495 h 2615882"/>
                  <a:gd name="connsiteX42" fmla="*/ 6824663 w 7684700"/>
                  <a:gd name="connsiteY42" fmla="*/ 2111057 h 2615882"/>
                  <a:gd name="connsiteX43" fmla="*/ 6905625 w 7684700"/>
                  <a:gd name="connsiteY43" fmla="*/ 2063432 h 2615882"/>
                  <a:gd name="connsiteX44" fmla="*/ 7062788 w 7684700"/>
                  <a:gd name="connsiteY44" fmla="*/ 2058670 h 2615882"/>
                  <a:gd name="connsiteX45" fmla="*/ 7115175 w 7684700"/>
                  <a:gd name="connsiteY45" fmla="*/ 2006282 h 2615882"/>
                  <a:gd name="connsiteX46" fmla="*/ 7119938 w 7684700"/>
                  <a:gd name="connsiteY46" fmla="*/ 1872932 h 2615882"/>
                  <a:gd name="connsiteX47" fmla="*/ 7105650 w 7684700"/>
                  <a:gd name="connsiteY47" fmla="*/ 1777682 h 2615882"/>
                  <a:gd name="connsiteX48" fmla="*/ 7177088 w 7684700"/>
                  <a:gd name="connsiteY48" fmla="*/ 1696720 h 2615882"/>
                  <a:gd name="connsiteX49" fmla="*/ 7348538 w 7684700"/>
                  <a:gd name="connsiteY49" fmla="*/ 1610995 h 2615882"/>
                  <a:gd name="connsiteX50" fmla="*/ 7453313 w 7684700"/>
                  <a:gd name="connsiteY50" fmla="*/ 1582420 h 2615882"/>
                  <a:gd name="connsiteX51" fmla="*/ 7534275 w 7684700"/>
                  <a:gd name="connsiteY51" fmla="*/ 1487170 h 2615882"/>
                  <a:gd name="connsiteX52" fmla="*/ 7524750 w 7684700"/>
                  <a:gd name="connsiteY52" fmla="*/ 1406207 h 2615882"/>
                  <a:gd name="connsiteX53" fmla="*/ 7553326 w 7684700"/>
                  <a:gd name="connsiteY53" fmla="*/ 1287145 h 2615882"/>
                  <a:gd name="connsiteX54" fmla="*/ 7596188 w 7684700"/>
                  <a:gd name="connsiteY54" fmla="*/ 1206182 h 2615882"/>
                  <a:gd name="connsiteX55" fmla="*/ 7610475 w 7684700"/>
                  <a:gd name="connsiteY55" fmla="*/ 1077595 h 2615882"/>
                  <a:gd name="connsiteX56" fmla="*/ 7648576 w 7684700"/>
                  <a:gd name="connsiteY56" fmla="*/ 987107 h 2615882"/>
                  <a:gd name="connsiteX57" fmla="*/ 7681913 w 7684700"/>
                  <a:gd name="connsiteY57" fmla="*/ 915670 h 2615882"/>
                  <a:gd name="connsiteX58" fmla="*/ 7572375 w 7684700"/>
                  <a:gd name="connsiteY58" fmla="*/ 758507 h 2615882"/>
                  <a:gd name="connsiteX59" fmla="*/ 7481888 w 7684700"/>
                  <a:gd name="connsiteY59" fmla="*/ 639445 h 2615882"/>
                  <a:gd name="connsiteX60" fmla="*/ 7415213 w 7684700"/>
                  <a:gd name="connsiteY60" fmla="*/ 539432 h 2615882"/>
                  <a:gd name="connsiteX61" fmla="*/ 7386638 w 7684700"/>
                  <a:gd name="connsiteY61" fmla="*/ 553720 h 2615882"/>
                  <a:gd name="connsiteX62" fmla="*/ 7296150 w 7684700"/>
                  <a:gd name="connsiteY62" fmla="*/ 510857 h 2615882"/>
                  <a:gd name="connsiteX63" fmla="*/ 7177088 w 7684700"/>
                  <a:gd name="connsiteY63" fmla="*/ 463232 h 2615882"/>
                  <a:gd name="connsiteX64" fmla="*/ 7010400 w 7684700"/>
                  <a:gd name="connsiteY64" fmla="*/ 372745 h 2615882"/>
                  <a:gd name="connsiteX65" fmla="*/ 6900863 w 7684700"/>
                  <a:gd name="connsiteY65" fmla="*/ 301307 h 2615882"/>
                  <a:gd name="connsiteX66" fmla="*/ 6781800 w 7684700"/>
                  <a:gd name="connsiteY66" fmla="*/ 220345 h 2615882"/>
                  <a:gd name="connsiteX67" fmla="*/ 6681788 w 7684700"/>
                  <a:gd name="connsiteY67" fmla="*/ 96520 h 2615882"/>
                  <a:gd name="connsiteX68" fmla="*/ 6605588 w 7684700"/>
                  <a:gd name="connsiteY68" fmla="*/ 34607 h 2615882"/>
                  <a:gd name="connsiteX69" fmla="*/ 6572250 w 7684700"/>
                  <a:gd name="connsiteY69" fmla="*/ 1270 h 2615882"/>
                  <a:gd name="connsiteX70" fmla="*/ 6477000 w 7684700"/>
                  <a:gd name="connsiteY70" fmla="*/ 77470 h 2615882"/>
                  <a:gd name="connsiteX71" fmla="*/ 6419850 w 7684700"/>
                  <a:gd name="connsiteY71" fmla="*/ 172720 h 2615882"/>
                  <a:gd name="connsiteX72" fmla="*/ 6353175 w 7684700"/>
                  <a:gd name="connsiteY72" fmla="*/ 172720 h 2615882"/>
                  <a:gd name="connsiteX73" fmla="*/ 6315075 w 7684700"/>
                  <a:gd name="connsiteY73" fmla="*/ 158432 h 2615882"/>
                  <a:gd name="connsiteX74" fmla="*/ 6253163 w 7684700"/>
                  <a:gd name="connsiteY74" fmla="*/ 210820 h 2615882"/>
                  <a:gd name="connsiteX75" fmla="*/ 6348413 w 7684700"/>
                  <a:gd name="connsiteY75" fmla="*/ 348932 h 2615882"/>
                  <a:gd name="connsiteX76" fmla="*/ 6534150 w 7684700"/>
                  <a:gd name="connsiteY76" fmla="*/ 596582 h 2615882"/>
                  <a:gd name="connsiteX77" fmla="*/ 6653213 w 7684700"/>
                  <a:gd name="connsiteY77" fmla="*/ 844232 h 2615882"/>
                  <a:gd name="connsiteX78" fmla="*/ 6729413 w 7684700"/>
                  <a:gd name="connsiteY78" fmla="*/ 953770 h 2615882"/>
                  <a:gd name="connsiteX79" fmla="*/ 6738938 w 7684700"/>
                  <a:gd name="connsiteY79" fmla="*/ 1063307 h 2615882"/>
                  <a:gd name="connsiteX80" fmla="*/ 6734175 w 7684700"/>
                  <a:gd name="connsiteY80" fmla="*/ 1144270 h 2615882"/>
                  <a:gd name="connsiteX81" fmla="*/ 6677025 w 7684700"/>
                  <a:gd name="connsiteY81" fmla="*/ 1191895 h 2615882"/>
                  <a:gd name="connsiteX82" fmla="*/ 6605588 w 7684700"/>
                  <a:gd name="connsiteY82" fmla="*/ 1244282 h 2615882"/>
                  <a:gd name="connsiteX83" fmla="*/ 6648450 w 7684700"/>
                  <a:gd name="connsiteY83" fmla="*/ 1358582 h 2615882"/>
                  <a:gd name="connsiteX84" fmla="*/ 6619875 w 7684700"/>
                  <a:gd name="connsiteY84" fmla="*/ 1396682 h 2615882"/>
                  <a:gd name="connsiteX85" fmla="*/ 6562725 w 7684700"/>
                  <a:gd name="connsiteY85" fmla="*/ 1434782 h 2615882"/>
                  <a:gd name="connsiteX86" fmla="*/ 6543675 w 7684700"/>
                  <a:gd name="connsiteY86" fmla="*/ 1530032 h 2615882"/>
                  <a:gd name="connsiteX87" fmla="*/ 6381750 w 7684700"/>
                  <a:gd name="connsiteY87" fmla="*/ 1525270 h 2615882"/>
                  <a:gd name="connsiteX88" fmla="*/ 6286500 w 7684700"/>
                  <a:gd name="connsiteY88" fmla="*/ 1563370 h 2615882"/>
                  <a:gd name="connsiteX89" fmla="*/ 6238875 w 7684700"/>
                  <a:gd name="connsiteY89" fmla="*/ 1620520 h 2615882"/>
                  <a:gd name="connsiteX90" fmla="*/ 6224588 w 7684700"/>
                  <a:gd name="connsiteY90" fmla="*/ 1701482 h 2615882"/>
                  <a:gd name="connsiteX91" fmla="*/ 6176963 w 7684700"/>
                  <a:gd name="connsiteY91" fmla="*/ 1725295 h 2615882"/>
                  <a:gd name="connsiteX92" fmla="*/ 6143625 w 7684700"/>
                  <a:gd name="connsiteY92" fmla="*/ 1777682 h 2615882"/>
                  <a:gd name="connsiteX93" fmla="*/ 6100763 w 7684700"/>
                  <a:gd name="connsiteY93" fmla="*/ 1830070 h 2615882"/>
                  <a:gd name="connsiteX94" fmla="*/ 6000750 w 7684700"/>
                  <a:gd name="connsiteY94" fmla="*/ 1844357 h 2615882"/>
                  <a:gd name="connsiteX95" fmla="*/ 5915025 w 7684700"/>
                  <a:gd name="connsiteY95" fmla="*/ 1844357 h 2615882"/>
                  <a:gd name="connsiteX96" fmla="*/ 5605463 w 7684700"/>
                  <a:gd name="connsiteY96" fmla="*/ 1753870 h 2615882"/>
                  <a:gd name="connsiteX97" fmla="*/ 5353050 w 7684700"/>
                  <a:gd name="connsiteY97" fmla="*/ 1639570 h 2615882"/>
                  <a:gd name="connsiteX98" fmla="*/ 5086350 w 7684700"/>
                  <a:gd name="connsiteY98" fmla="*/ 1472882 h 2615882"/>
                  <a:gd name="connsiteX99" fmla="*/ 4891088 w 7684700"/>
                  <a:gd name="connsiteY99" fmla="*/ 1310957 h 2615882"/>
                  <a:gd name="connsiteX100" fmla="*/ 4595813 w 7684700"/>
                  <a:gd name="connsiteY100" fmla="*/ 1091882 h 2615882"/>
                  <a:gd name="connsiteX101" fmla="*/ 4376738 w 7684700"/>
                  <a:gd name="connsiteY101" fmla="*/ 844232 h 2615882"/>
                  <a:gd name="connsiteX102" fmla="*/ 4133850 w 7684700"/>
                  <a:gd name="connsiteY102" fmla="*/ 610870 h 2615882"/>
                  <a:gd name="connsiteX103" fmla="*/ 3929063 w 7684700"/>
                  <a:gd name="connsiteY103" fmla="*/ 448945 h 2615882"/>
                  <a:gd name="connsiteX104" fmla="*/ 3824288 w 7684700"/>
                  <a:gd name="connsiteY104" fmla="*/ 415607 h 2615882"/>
                  <a:gd name="connsiteX105" fmla="*/ 3762375 w 7684700"/>
                  <a:gd name="connsiteY105" fmla="*/ 458470 h 2615882"/>
                  <a:gd name="connsiteX106" fmla="*/ 3681413 w 7684700"/>
                  <a:gd name="connsiteY106" fmla="*/ 644207 h 2615882"/>
                  <a:gd name="connsiteX107" fmla="*/ 3614738 w 7684700"/>
                  <a:gd name="connsiteY107" fmla="*/ 744220 h 2615882"/>
                  <a:gd name="connsiteX108" fmla="*/ 3524250 w 7684700"/>
                  <a:gd name="connsiteY108" fmla="*/ 710882 h 2615882"/>
                  <a:gd name="connsiteX109" fmla="*/ 3462338 w 7684700"/>
                  <a:gd name="connsiteY109" fmla="*/ 591820 h 2615882"/>
                  <a:gd name="connsiteX110" fmla="*/ 3405188 w 7684700"/>
                  <a:gd name="connsiteY110" fmla="*/ 548957 h 2615882"/>
                  <a:gd name="connsiteX111" fmla="*/ 3305175 w 7684700"/>
                  <a:gd name="connsiteY111" fmla="*/ 653732 h 2615882"/>
                  <a:gd name="connsiteX112" fmla="*/ 3257550 w 7684700"/>
                  <a:gd name="connsiteY112" fmla="*/ 744220 h 2615882"/>
                  <a:gd name="connsiteX113" fmla="*/ 3157538 w 7684700"/>
                  <a:gd name="connsiteY113" fmla="*/ 691832 h 2615882"/>
                  <a:gd name="connsiteX114" fmla="*/ 3086100 w 7684700"/>
                  <a:gd name="connsiteY114" fmla="*/ 629920 h 2615882"/>
                  <a:gd name="connsiteX115" fmla="*/ 3048000 w 7684700"/>
                  <a:gd name="connsiteY115" fmla="*/ 558482 h 2615882"/>
                  <a:gd name="connsiteX116" fmla="*/ 2938463 w 7684700"/>
                  <a:gd name="connsiteY116" fmla="*/ 691832 h 2615882"/>
                  <a:gd name="connsiteX117" fmla="*/ 2847975 w 7684700"/>
                  <a:gd name="connsiteY117" fmla="*/ 791845 h 2615882"/>
                  <a:gd name="connsiteX118" fmla="*/ 2776538 w 7684700"/>
                  <a:gd name="connsiteY118" fmla="*/ 810895 h 2615882"/>
                  <a:gd name="connsiteX119" fmla="*/ 2700338 w 7684700"/>
                  <a:gd name="connsiteY119" fmla="*/ 729932 h 2615882"/>
                  <a:gd name="connsiteX120" fmla="*/ 2614613 w 7684700"/>
                  <a:gd name="connsiteY120" fmla="*/ 853757 h 2615882"/>
                  <a:gd name="connsiteX121" fmla="*/ 2557463 w 7684700"/>
                  <a:gd name="connsiteY121" fmla="*/ 1034732 h 2615882"/>
                  <a:gd name="connsiteX122" fmla="*/ 2433638 w 7684700"/>
                  <a:gd name="connsiteY122" fmla="*/ 1277620 h 2615882"/>
                  <a:gd name="connsiteX123" fmla="*/ 2195513 w 7684700"/>
                  <a:gd name="connsiteY123" fmla="*/ 1515745 h 2615882"/>
                  <a:gd name="connsiteX124" fmla="*/ 1857375 w 7684700"/>
                  <a:gd name="connsiteY124" fmla="*/ 1725295 h 2615882"/>
                  <a:gd name="connsiteX125" fmla="*/ 1609725 w 7684700"/>
                  <a:gd name="connsiteY125" fmla="*/ 1863407 h 2615882"/>
                  <a:gd name="connsiteX126" fmla="*/ 1343025 w 7684700"/>
                  <a:gd name="connsiteY126" fmla="*/ 1944370 h 2615882"/>
                  <a:gd name="connsiteX127" fmla="*/ 1047750 w 7684700"/>
                  <a:gd name="connsiteY127" fmla="*/ 2058670 h 2615882"/>
                  <a:gd name="connsiteX128" fmla="*/ 804863 w 7684700"/>
                  <a:gd name="connsiteY128" fmla="*/ 2130107 h 2615882"/>
                  <a:gd name="connsiteX129" fmla="*/ 581025 w 7684700"/>
                  <a:gd name="connsiteY129" fmla="*/ 2153920 h 2615882"/>
                  <a:gd name="connsiteX130" fmla="*/ 390525 w 7684700"/>
                  <a:gd name="connsiteY130" fmla="*/ 2158682 h 2615882"/>
                  <a:gd name="connsiteX131" fmla="*/ 209550 w 7684700"/>
                  <a:gd name="connsiteY131" fmla="*/ 2192020 h 2615882"/>
                  <a:gd name="connsiteX132" fmla="*/ 76200 w 7684700"/>
                  <a:gd name="connsiteY132" fmla="*/ 2272982 h 2615882"/>
                  <a:gd name="connsiteX133" fmla="*/ 4763 w 7684700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715000 w 7648597"/>
                  <a:gd name="connsiteY34" fmla="*/ 2282507 h 2615882"/>
                  <a:gd name="connsiteX35" fmla="*/ 5838825 w 7648597"/>
                  <a:gd name="connsiteY35" fmla="*/ 2358707 h 2615882"/>
                  <a:gd name="connsiteX36" fmla="*/ 6096000 w 7648597"/>
                  <a:gd name="connsiteY36" fmla="*/ 2411095 h 2615882"/>
                  <a:gd name="connsiteX37" fmla="*/ 6229350 w 7648597"/>
                  <a:gd name="connsiteY37" fmla="*/ 2458720 h 2615882"/>
                  <a:gd name="connsiteX38" fmla="*/ 6396038 w 7648597"/>
                  <a:gd name="connsiteY38" fmla="*/ 2487295 h 2615882"/>
                  <a:gd name="connsiteX39" fmla="*/ 6467475 w 7648597"/>
                  <a:gd name="connsiteY39" fmla="*/ 2468245 h 2615882"/>
                  <a:gd name="connsiteX40" fmla="*/ 6534150 w 7648597"/>
                  <a:gd name="connsiteY40" fmla="*/ 2311082 h 2615882"/>
                  <a:gd name="connsiteX41" fmla="*/ 6686550 w 7648597"/>
                  <a:gd name="connsiteY41" fmla="*/ 2182495 h 2615882"/>
                  <a:gd name="connsiteX42" fmla="*/ 6824663 w 7648597"/>
                  <a:gd name="connsiteY42" fmla="*/ 2111057 h 2615882"/>
                  <a:gd name="connsiteX43" fmla="*/ 6905625 w 7648597"/>
                  <a:gd name="connsiteY43" fmla="*/ 2063432 h 2615882"/>
                  <a:gd name="connsiteX44" fmla="*/ 7062788 w 7648597"/>
                  <a:gd name="connsiteY44" fmla="*/ 2058670 h 2615882"/>
                  <a:gd name="connsiteX45" fmla="*/ 7115175 w 7648597"/>
                  <a:gd name="connsiteY45" fmla="*/ 2006282 h 2615882"/>
                  <a:gd name="connsiteX46" fmla="*/ 7119938 w 7648597"/>
                  <a:gd name="connsiteY46" fmla="*/ 1872932 h 2615882"/>
                  <a:gd name="connsiteX47" fmla="*/ 7105650 w 7648597"/>
                  <a:gd name="connsiteY47" fmla="*/ 1777682 h 2615882"/>
                  <a:gd name="connsiteX48" fmla="*/ 7177088 w 7648597"/>
                  <a:gd name="connsiteY48" fmla="*/ 1696720 h 2615882"/>
                  <a:gd name="connsiteX49" fmla="*/ 7348538 w 7648597"/>
                  <a:gd name="connsiteY49" fmla="*/ 1610995 h 2615882"/>
                  <a:gd name="connsiteX50" fmla="*/ 7453313 w 7648597"/>
                  <a:gd name="connsiteY50" fmla="*/ 1582420 h 2615882"/>
                  <a:gd name="connsiteX51" fmla="*/ 7534275 w 7648597"/>
                  <a:gd name="connsiteY51" fmla="*/ 1487170 h 2615882"/>
                  <a:gd name="connsiteX52" fmla="*/ 7524750 w 7648597"/>
                  <a:gd name="connsiteY52" fmla="*/ 1406207 h 2615882"/>
                  <a:gd name="connsiteX53" fmla="*/ 7553326 w 7648597"/>
                  <a:gd name="connsiteY53" fmla="*/ 1287145 h 2615882"/>
                  <a:gd name="connsiteX54" fmla="*/ 7596188 w 7648597"/>
                  <a:gd name="connsiteY54" fmla="*/ 1206182 h 2615882"/>
                  <a:gd name="connsiteX55" fmla="*/ 7610475 w 7648597"/>
                  <a:gd name="connsiteY55" fmla="*/ 1077595 h 2615882"/>
                  <a:gd name="connsiteX56" fmla="*/ 7648576 w 7648597"/>
                  <a:gd name="connsiteY56" fmla="*/ 987107 h 2615882"/>
                  <a:gd name="connsiteX57" fmla="*/ 7615238 w 7648597"/>
                  <a:gd name="connsiteY57" fmla="*/ 901383 h 2615882"/>
                  <a:gd name="connsiteX58" fmla="*/ 7572375 w 7648597"/>
                  <a:gd name="connsiteY58" fmla="*/ 758507 h 2615882"/>
                  <a:gd name="connsiteX59" fmla="*/ 7481888 w 7648597"/>
                  <a:gd name="connsiteY59" fmla="*/ 639445 h 2615882"/>
                  <a:gd name="connsiteX60" fmla="*/ 7415213 w 7648597"/>
                  <a:gd name="connsiteY60" fmla="*/ 539432 h 2615882"/>
                  <a:gd name="connsiteX61" fmla="*/ 7386638 w 7648597"/>
                  <a:gd name="connsiteY61" fmla="*/ 553720 h 2615882"/>
                  <a:gd name="connsiteX62" fmla="*/ 7296150 w 7648597"/>
                  <a:gd name="connsiteY62" fmla="*/ 510857 h 2615882"/>
                  <a:gd name="connsiteX63" fmla="*/ 7177088 w 7648597"/>
                  <a:gd name="connsiteY63" fmla="*/ 463232 h 2615882"/>
                  <a:gd name="connsiteX64" fmla="*/ 7010400 w 7648597"/>
                  <a:gd name="connsiteY64" fmla="*/ 372745 h 2615882"/>
                  <a:gd name="connsiteX65" fmla="*/ 6900863 w 7648597"/>
                  <a:gd name="connsiteY65" fmla="*/ 301307 h 2615882"/>
                  <a:gd name="connsiteX66" fmla="*/ 6781800 w 7648597"/>
                  <a:gd name="connsiteY66" fmla="*/ 220345 h 2615882"/>
                  <a:gd name="connsiteX67" fmla="*/ 6681788 w 7648597"/>
                  <a:gd name="connsiteY67" fmla="*/ 96520 h 2615882"/>
                  <a:gd name="connsiteX68" fmla="*/ 6605588 w 7648597"/>
                  <a:gd name="connsiteY68" fmla="*/ 34607 h 2615882"/>
                  <a:gd name="connsiteX69" fmla="*/ 6572250 w 7648597"/>
                  <a:gd name="connsiteY69" fmla="*/ 1270 h 2615882"/>
                  <a:gd name="connsiteX70" fmla="*/ 6477000 w 7648597"/>
                  <a:gd name="connsiteY70" fmla="*/ 77470 h 2615882"/>
                  <a:gd name="connsiteX71" fmla="*/ 6419850 w 7648597"/>
                  <a:gd name="connsiteY71" fmla="*/ 172720 h 2615882"/>
                  <a:gd name="connsiteX72" fmla="*/ 6353175 w 7648597"/>
                  <a:gd name="connsiteY72" fmla="*/ 172720 h 2615882"/>
                  <a:gd name="connsiteX73" fmla="*/ 6315075 w 7648597"/>
                  <a:gd name="connsiteY73" fmla="*/ 158432 h 2615882"/>
                  <a:gd name="connsiteX74" fmla="*/ 6253163 w 7648597"/>
                  <a:gd name="connsiteY74" fmla="*/ 210820 h 2615882"/>
                  <a:gd name="connsiteX75" fmla="*/ 6348413 w 7648597"/>
                  <a:gd name="connsiteY75" fmla="*/ 348932 h 2615882"/>
                  <a:gd name="connsiteX76" fmla="*/ 6534150 w 7648597"/>
                  <a:gd name="connsiteY76" fmla="*/ 596582 h 2615882"/>
                  <a:gd name="connsiteX77" fmla="*/ 6653213 w 7648597"/>
                  <a:gd name="connsiteY77" fmla="*/ 844232 h 2615882"/>
                  <a:gd name="connsiteX78" fmla="*/ 6729413 w 7648597"/>
                  <a:gd name="connsiteY78" fmla="*/ 953770 h 2615882"/>
                  <a:gd name="connsiteX79" fmla="*/ 6738938 w 7648597"/>
                  <a:gd name="connsiteY79" fmla="*/ 1063307 h 2615882"/>
                  <a:gd name="connsiteX80" fmla="*/ 6734175 w 7648597"/>
                  <a:gd name="connsiteY80" fmla="*/ 1144270 h 2615882"/>
                  <a:gd name="connsiteX81" fmla="*/ 6677025 w 7648597"/>
                  <a:gd name="connsiteY81" fmla="*/ 1191895 h 2615882"/>
                  <a:gd name="connsiteX82" fmla="*/ 6605588 w 7648597"/>
                  <a:gd name="connsiteY82" fmla="*/ 1244282 h 2615882"/>
                  <a:gd name="connsiteX83" fmla="*/ 6648450 w 7648597"/>
                  <a:gd name="connsiteY83" fmla="*/ 1358582 h 2615882"/>
                  <a:gd name="connsiteX84" fmla="*/ 6619875 w 7648597"/>
                  <a:gd name="connsiteY84" fmla="*/ 1396682 h 2615882"/>
                  <a:gd name="connsiteX85" fmla="*/ 6562725 w 7648597"/>
                  <a:gd name="connsiteY85" fmla="*/ 1434782 h 2615882"/>
                  <a:gd name="connsiteX86" fmla="*/ 6543675 w 7648597"/>
                  <a:gd name="connsiteY86" fmla="*/ 1530032 h 2615882"/>
                  <a:gd name="connsiteX87" fmla="*/ 6381750 w 7648597"/>
                  <a:gd name="connsiteY87" fmla="*/ 1525270 h 2615882"/>
                  <a:gd name="connsiteX88" fmla="*/ 6286500 w 7648597"/>
                  <a:gd name="connsiteY88" fmla="*/ 1563370 h 2615882"/>
                  <a:gd name="connsiteX89" fmla="*/ 6238875 w 7648597"/>
                  <a:gd name="connsiteY89" fmla="*/ 1620520 h 2615882"/>
                  <a:gd name="connsiteX90" fmla="*/ 6224588 w 7648597"/>
                  <a:gd name="connsiteY90" fmla="*/ 1701482 h 2615882"/>
                  <a:gd name="connsiteX91" fmla="*/ 6176963 w 7648597"/>
                  <a:gd name="connsiteY91" fmla="*/ 1725295 h 2615882"/>
                  <a:gd name="connsiteX92" fmla="*/ 6143625 w 7648597"/>
                  <a:gd name="connsiteY92" fmla="*/ 1777682 h 2615882"/>
                  <a:gd name="connsiteX93" fmla="*/ 6100763 w 7648597"/>
                  <a:gd name="connsiteY93" fmla="*/ 1830070 h 2615882"/>
                  <a:gd name="connsiteX94" fmla="*/ 6000750 w 7648597"/>
                  <a:gd name="connsiteY94" fmla="*/ 1844357 h 2615882"/>
                  <a:gd name="connsiteX95" fmla="*/ 5915025 w 7648597"/>
                  <a:gd name="connsiteY95" fmla="*/ 1844357 h 2615882"/>
                  <a:gd name="connsiteX96" fmla="*/ 5605463 w 7648597"/>
                  <a:gd name="connsiteY96" fmla="*/ 1753870 h 2615882"/>
                  <a:gd name="connsiteX97" fmla="*/ 5353050 w 7648597"/>
                  <a:gd name="connsiteY97" fmla="*/ 1639570 h 2615882"/>
                  <a:gd name="connsiteX98" fmla="*/ 5086350 w 7648597"/>
                  <a:gd name="connsiteY98" fmla="*/ 1472882 h 2615882"/>
                  <a:gd name="connsiteX99" fmla="*/ 4891088 w 7648597"/>
                  <a:gd name="connsiteY99" fmla="*/ 1310957 h 2615882"/>
                  <a:gd name="connsiteX100" fmla="*/ 4595813 w 7648597"/>
                  <a:gd name="connsiteY100" fmla="*/ 1091882 h 2615882"/>
                  <a:gd name="connsiteX101" fmla="*/ 4376738 w 7648597"/>
                  <a:gd name="connsiteY101" fmla="*/ 844232 h 2615882"/>
                  <a:gd name="connsiteX102" fmla="*/ 4133850 w 7648597"/>
                  <a:gd name="connsiteY102" fmla="*/ 610870 h 2615882"/>
                  <a:gd name="connsiteX103" fmla="*/ 3929063 w 7648597"/>
                  <a:gd name="connsiteY103" fmla="*/ 448945 h 2615882"/>
                  <a:gd name="connsiteX104" fmla="*/ 3824288 w 7648597"/>
                  <a:gd name="connsiteY104" fmla="*/ 415607 h 2615882"/>
                  <a:gd name="connsiteX105" fmla="*/ 3762375 w 7648597"/>
                  <a:gd name="connsiteY105" fmla="*/ 458470 h 2615882"/>
                  <a:gd name="connsiteX106" fmla="*/ 3681413 w 7648597"/>
                  <a:gd name="connsiteY106" fmla="*/ 644207 h 2615882"/>
                  <a:gd name="connsiteX107" fmla="*/ 3614738 w 7648597"/>
                  <a:gd name="connsiteY107" fmla="*/ 744220 h 2615882"/>
                  <a:gd name="connsiteX108" fmla="*/ 3524250 w 7648597"/>
                  <a:gd name="connsiteY108" fmla="*/ 710882 h 2615882"/>
                  <a:gd name="connsiteX109" fmla="*/ 3462338 w 7648597"/>
                  <a:gd name="connsiteY109" fmla="*/ 591820 h 2615882"/>
                  <a:gd name="connsiteX110" fmla="*/ 3405188 w 7648597"/>
                  <a:gd name="connsiteY110" fmla="*/ 548957 h 2615882"/>
                  <a:gd name="connsiteX111" fmla="*/ 3305175 w 7648597"/>
                  <a:gd name="connsiteY111" fmla="*/ 653732 h 2615882"/>
                  <a:gd name="connsiteX112" fmla="*/ 3257550 w 7648597"/>
                  <a:gd name="connsiteY112" fmla="*/ 744220 h 2615882"/>
                  <a:gd name="connsiteX113" fmla="*/ 3157538 w 7648597"/>
                  <a:gd name="connsiteY113" fmla="*/ 691832 h 2615882"/>
                  <a:gd name="connsiteX114" fmla="*/ 3086100 w 7648597"/>
                  <a:gd name="connsiteY114" fmla="*/ 629920 h 2615882"/>
                  <a:gd name="connsiteX115" fmla="*/ 3048000 w 7648597"/>
                  <a:gd name="connsiteY115" fmla="*/ 558482 h 2615882"/>
                  <a:gd name="connsiteX116" fmla="*/ 2938463 w 7648597"/>
                  <a:gd name="connsiteY116" fmla="*/ 691832 h 2615882"/>
                  <a:gd name="connsiteX117" fmla="*/ 2847975 w 7648597"/>
                  <a:gd name="connsiteY117" fmla="*/ 791845 h 2615882"/>
                  <a:gd name="connsiteX118" fmla="*/ 2776538 w 7648597"/>
                  <a:gd name="connsiteY118" fmla="*/ 810895 h 2615882"/>
                  <a:gd name="connsiteX119" fmla="*/ 2700338 w 7648597"/>
                  <a:gd name="connsiteY119" fmla="*/ 729932 h 2615882"/>
                  <a:gd name="connsiteX120" fmla="*/ 2614613 w 7648597"/>
                  <a:gd name="connsiteY120" fmla="*/ 853757 h 2615882"/>
                  <a:gd name="connsiteX121" fmla="*/ 2557463 w 7648597"/>
                  <a:gd name="connsiteY121" fmla="*/ 1034732 h 2615882"/>
                  <a:gd name="connsiteX122" fmla="*/ 2433638 w 7648597"/>
                  <a:gd name="connsiteY122" fmla="*/ 1277620 h 2615882"/>
                  <a:gd name="connsiteX123" fmla="*/ 2195513 w 7648597"/>
                  <a:gd name="connsiteY123" fmla="*/ 1515745 h 2615882"/>
                  <a:gd name="connsiteX124" fmla="*/ 1857375 w 7648597"/>
                  <a:gd name="connsiteY124" fmla="*/ 1725295 h 2615882"/>
                  <a:gd name="connsiteX125" fmla="*/ 1609725 w 7648597"/>
                  <a:gd name="connsiteY125" fmla="*/ 1863407 h 2615882"/>
                  <a:gd name="connsiteX126" fmla="*/ 1343025 w 7648597"/>
                  <a:gd name="connsiteY126" fmla="*/ 1944370 h 2615882"/>
                  <a:gd name="connsiteX127" fmla="*/ 1047750 w 7648597"/>
                  <a:gd name="connsiteY127" fmla="*/ 2058670 h 2615882"/>
                  <a:gd name="connsiteX128" fmla="*/ 804863 w 7648597"/>
                  <a:gd name="connsiteY128" fmla="*/ 2130107 h 2615882"/>
                  <a:gd name="connsiteX129" fmla="*/ 581025 w 7648597"/>
                  <a:gd name="connsiteY129" fmla="*/ 2153920 h 2615882"/>
                  <a:gd name="connsiteX130" fmla="*/ 390525 w 7648597"/>
                  <a:gd name="connsiteY130" fmla="*/ 2158682 h 2615882"/>
                  <a:gd name="connsiteX131" fmla="*/ 209550 w 7648597"/>
                  <a:gd name="connsiteY131" fmla="*/ 2192020 h 2615882"/>
                  <a:gd name="connsiteX132" fmla="*/ 76200 w 7648597"/>
                  <a:gd name="connsiteY132" fmla="*/ 2272982 h 2615882"/>
                  <a:gd name="connsiteX133" fmla="*/ 4763 w 7648597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838825 w 7648597"/>
                  <a:gd name="connsiteY34" fmla="*/ 2358707 h 2615882"/>
                  <a:gd name="connsiteX35" fmla="*/ 6096000 w 7648597"/>
                  <a:gd name="connsiteY35" fmla="*/ 2411095 h 2615882"/>
                  <a:gd name="connsiteX36" fmla="*/ 6229350 w 7648597"/>
                  <a:gd name="connsiteY36" fmla="*/ 2458720 h 2615882"/>
                  <a:gd name="connsiteX37" fmla="*/ 6396038 w 7648597"/>
                  <a:gd name="connsiteY37" fmla="*/ 2487295 h 2615882"/>
                  <a:gd name="connsiteX38" fmla="*/ 6467475 w 7648597"/>
                  <a:gd name="connsiteY38" fmla="*/ 2468245 h 2615882"/>
                  <a:gd name="connsiteX39" fmla="*/ 6534150 w 7648597"/>
                  <a:gd name="connsiteY39" fmla="*/ 2311082 h 2615882"/>
                  <a:gd name="connsiteX40" fmla="*/ 6686550 w 7648597"/>
                  <a:gd name="connsiteY40" fmla="*/ 2182495 h 2615882"/>
                  <a:gd name="connsiteX41" fmla="*/ 6824663 w 7648597"/>
                  <a:gd name="connsiteY41" fmla="*/ 2111057 h 2615882"/>
                  <a:gd name="connsiteX42" fmla="*/ 6905625 w 7648597"/>
                  <a:gd name="connsiteY42" fmla="*/ 2063432 h 2615882"/>
                  <a:gd name="connsiteX43" fmla="*/ 7062788 w 7648597"/>
                  <a:gd name="connsiteY43" fmla="*/ 2058670 h 2615882"/>
                  <a:gd name="connsiteX44" fmla="*/ 7115175 w 7648597"/>
                  <a:gd name="connsiteY44" fmla="*/ 2006282 h 2615882"/>
                  <a:gd name="connsiteX45" fmla="*/ 7119938 w 7648597"/>
                  <a:gd name="connsiteY45" fmla="*/ 1872932 h 2615882"/>
                  <a:gd name="connsiteX46" fmla="*/ 7105650 w 7648597"/>
                  <a:gd name="connsiteY46" fmla="*/ 1777682 h 2615882"/>
                  <a:gd name="connsiteX47" fmla="*/ 7177088 w 7648597"/>
                  <a:gd name="connsiteY47" fmla="*/ 1696720 h 2615882"/>
                  <a:gd name="connsiteX48" fmla="*/ 7348538 w 7648597"/>
                  <a:gd name="connsiteY48" fmla="*/ 1610995 h 2615882"/>
                  <a:gd name="connsiteX49" fmla="*/ 7453313 w 7648597"/>
                  <a:gd name="connsiteY49" fmla="*/ 1582420 h 2615882"/>
                  <a:gd name="connsiteX50" fmla="*/ 7534275 w 7648597"/>
                  <a:gd name="connsiteY50" fmla="*/ 1487170 h 2615882"/>
                  <a:gd name="connsiteX51" fmla="*/ 7524750 w 7648597"/>
                  <a:gd name="connsiteY51" fmla="*/ 1406207 h 2615882"/>
                  <a:gd name="connsiteX52" fmla="*/ 7553326 w 7648597"/>
                  <a:gd name="connsiteY52" fmla="*/ 1287145 h 2615882"/>
                  <a:gd name="connsiteX53" fmla="*/ 7596188 w 7648597"/>
                  <a:gd name="connsiteY53" fmla="*/ 1206182 h 2615882"/>
                  <a:gd name="connsiteX54" fmla="*/ 7610475 w 7648597"/>
                  <a:gd name="connsiteY54" fmla="*/ 1077595 h 2615882"/>
                  <a:gd name="connsiteX55" fmla="*/ 7648576 w 7648597"/>
                  <a:gd name="connsiteY55" fmla="*/ 987107 h 2615882"/>
                  <a:gd name="connsiteX56" fmla="*/ 7615238 w 7648597"/>
                  <a:gd name="connsiteY56" fmla="*/ 901383 h 2615882"/>
                  <a:gd name="connsiteX57" fmla="*/ 7572375 w 7648597"/>
                  <a:gd name="connsiteY57" fmla="*/ 758507 h 2615882"/>
                  <a:gd name="connsiteX58" fmla="*/ 7481888 w 7648597"/>
                  <a:gd name="connsiteY58" fmla="*/ 639445 h 2615882"/>
                  <a:gd name="connsiteX59" fmla="*/ 7415213 w 7648597"/>
                  <a:gd name="connsiteY59" fmla="*/ 539432 h 2615882"/>
                  <a:gd name="connsiteX60" fmla="*/ 7386638 w 7648597"/>
                  <a:gd name="connsiteY60" fmla="*/ 553720 h 2615882"/>
                  <a:gd name="connsiteX61" fmla="*/ 7296150 w 7648597"/>
                  <a:gd name="connsiteY61" fmla="*/ 510857 h 2615882"/>
                  <a:gd name="connsiteX62" fmla="*/ 7177088 w 7648597"/>
                  <a:gd name="connsiteY62" fmla="*/ 463232 h 2615882"/>
                  <a:gd name="connsiteX63" fmla="*/ 7010400 w 7648597"/>
                  <a:gd name="connsiteY63" fmla="*/ 372745 h 2615882"/>
                  <a:gd name="connsiteX64" fmla="*/ 6900863 w 7648597"/>
                  <a:gd name="connsiteY64" fmla="*/ 301307 h 2615882"/>
                  <a:gd name="connsiteX65" fmla="*/ 6781800 w 7648597"/>
                  <a:gd name="connsiteY65" fmla="*/ 220345 h 2615882"/>
                  <a:gd name="connsiteX66" fmla="*/ 6681788 w 7648597"/>
                  <a:gd name="connsiteY66" fmla="*/ 96520 h 2615882"/>
                  <a:gd name="connsiteX67" fmla="*/ 6605588 w 7648597"/>
                  <a:gd name="connsiteY67" fmla="*/ 34607 h 2615882"/>
                  <a:gd name="connsiteX68" fmla="*/ 6572250 w 7648597"/>
                  <a:gd name="connsiteY68" fmla="*/ 1270 h 2615882"/>
                  <a:gd name="connsiteX69" fmla="*/ 6477000 w 7648597"/>
                  <a:gd name="connsiteY69" fmla="*/ 77470 h 2615882"/>
                  <a:gd name="connsiteX70" fmla="*/ 6419850 w 7648597"/>
                  <a:gd name="connsiteY70" fmla="*/ 172720 h 2615882"/>
                  <a:gd name="connsiteX71" fmla="*/ 6353175 w 7648597"/>
                  <a:gd name="connsiteY71" fmla="*/ 172720 h 2615882"/>
                  <a:gd name="connsiteX72" fmla="*/ 6315075 w 7648597"/>
                  <a:gd name="connsiteY72" fmla="*/ 158432 h 2615882"/>
                  <a:gd name="connsiteX73" fmla="*/ 6253163 w 7648597"/>
                  <a:gd name="connsiteY73" fmla="*/ 210820 h 2615882"/>
                  <a:gd name="connsiteX74" fmla="*/ 6348413 w 7648597"/>
                  <a:gd name="connsiteY74" fmla="*/ 348932 h 2615882"/>
                  <a:gd name="connsiteX75" fmla="*/ 6534150 w 7648597"/>
                  <a:gd name="connsiteY75" fmla="*/ 596582 h 2615882"/>
                  <a:gd name="connsiteX76" fmla="*/ 6653213 w 7648597"/>
                  <a:gd name="connsiteY76" fmla="*/ 844232 h 2615882"/>
                  <a:gd name="connsiteX77" fmla="*/ 6729413 w 7648597"/>
                  <a:gd name="connsiteY77" fmla="*/ 953770 h 2615882"/>
                  <a:gd name="connsiteX78" fmla="*/ 6738938 w 7648597"/>
                  <a:gd name="connsiteY78" fmla="*/ 1063307 h 2615882"/>
                  <a:gd name="connsiteX79" fmla="*/ 6734175 w 7648597"/>
                  <a:gd name="connsiteY79" fmla="*/ 1144270 h 2615882"/>
                  <a:gd name="connsiteX80" fmla="*/ 6677025 w 7648597"/>
                  <a:gd name="connsiteY80" fmla="*/ 1191895 h 2615882"/>
                  <a:gd name="connsiteX81" fmla="*/ 6605588 w 7648597"/>
                  <a:gd name="connsiteY81" fmla="*/ 1244282 h 2615882"/>
                  <a:gd name="connsiteX82" fmla="*/ 6648450 w 7648597"/>
                  <a:gd name="connsiteY82" fmla="*/ 1358582 h 2615882"/>
                  <a:gd name="connsiteX83" fmla="*/ 6619875 w 7648597"/>
                  <a:gd name="connsiteY83" fmla="*/ 1396682 h 2615882"/>
                  <a:gd name="connsiteX84" fmla="*/ 6562725 w 7648597"/>
                  <a:gd name="connsiteY84" fmla="*/ 1434782 h 2615882"/>
                  <a:gd name="connsiteX85" fmla="*/ 6543675 w 7648597"/>
                  <a:gd name="connsiteY85" fmla="*/ 1530032 h 2615882"/>
                  <a:gd name="connsiteX86" fmla="*/ 6381750 w 7648597"/>
                  <a:gd name="connsiteY86" fmla="*/ 1525270 h 2615882"/>
                  <a:gd name="connsiteX87" fmla="*/ 6286500 w 7648597"/>
                  <a:gd name="connsiteY87" fmla="*/ 1563370 h 2615882"/>
                  <a:gd name="connsiteX88" fmla="*/ 6238875 w 7648597"/>
                  <a:gd name="connsiteY88" fmla="*/ 1620520 h 2615882"/>
                  <a:gd name="connsiteX89" fmla="*/ 6224588 w 7648597"/>
                  <a:gd name="connsiteY89" fmla="*/ 1701482 h 2615882"/>
                  <a:gd name="connsiteX90" fmla="*/ 6176963 w 7648597"/>
                  <a:gd name="connsiteY90" fmla="*/ 1725295 h 2615882"/>
                  <a:gd name="connsiteX91" fmla="*/ 6143625 w 7648597"/>
                  <a:gd name="connsiteY91" fmla="*/ 1777682 h 2615882"/>
                  <a:gd name="connsiteX92" fmla="*/ 6100763 w 7648597"/>
                  <a:gd name="connsiteY92" fmla="*/ 1830070 h 2615882"/>
                  <a:gd name="connsiteX93" fmla="*/ 6000750 w 7648597"/>
                  <a:gd name="connsiteY93" fmla="*/ 1844357 h 2615882"/>
                  <a:gd name="connsiteX94" fmla="*/ 5915025 w 7648597"/>
                  <a:gd name="connsiteY94" fmla="*/ 1844357 h 2615882"/>
                  <a:gd name="connsiteX95" fmla="*/ 5605463 w 7648597"/>
                  <a:gd name="connsiteY95" fmla="*/ 1753870 h 2615882"/>
                  <a:gd name="connsiteX96" fmla="*/ 5353050 w 7648597"/>
                  <a:gd name="connsiteY96" fmla="*/ 1639570 h 2615882"/>
                  <a:gd name="connsiteX97" fmla="*/ 5086350 w 7648597"/>
                  <a:gd name="connsiteY97" fmla="*/ 1472882 h 2615882"/>
                  <a:gd name="connsiteX98" fmla="*/ 4891088 w 7648597"/>
                  <a:gd name="connsiteY98" fmla="*/ 1310957 h 2615882"/>
                  <a:gd name="connsiteX99" fmla="*/ 4595813 w 7648597"/>
                  <a:gd name="connsiteY99" fmla="*/ 1091882 h 2615882"/>
                  <a:gd name="connsiteX100" fmla="*/ 4376738 w 7648597"/>
                  <a:gd name="connsiteY100" fmla="*/ 844232 h 2615882"/>
                  <a:gd name="connsiteX101" fmla="*/ 4133850 w 7648597"/>
                  <a:gd name="connsiteY101" fmla="*/ 610870 h 2615882"/>
                  <a:gd name="connsiteX102" fmla="*/ 3929063 w 7648597"/>
                  <a:gd name="connsiteY102" fmla="*/ 448945 h 2615882"/>
                  <a:gd name="connsiteX103" fmla="*/ 3824288 w 7648597"/>
                  <a:gd name="connsiteY103" fmla="*/ 415607 h 2615882"/>
                  <a:gd name="connsiteX104" fmla="*/ 3762375 w 7648597"/>
                  <a:gd name="connsiteY104" fmla="*/ 458470 h 2615882"/>
                  <a:gd name="connsiteX105" fmla="*/ 3681413 w 7648597"/>
                  <a:gd name="connsiteY105" fmla="*/ 644207 h 2615882"/>
                  <a:gd name="connsiteX106" fmla="*/ 3614738 w 7648597"/>
                  <a:gd name="connsiteY106" fmla="*/ 744220 h 2615882"/>
                  <a:gd name="connsiteX107" fmla="*/ 3524250 w 7648597"/>
                  <a:gd name="connsiteY107" fmla="*/ 710882 h 2615882"/>
                  <a:gd name="connsiteX108" fmla="*/ 3462338 w 7648597"/>
                  <a:gd name="connsiteY108" fmla="*/ 591820 h 2615882"/>
                  <a:gd name="connsiteX109" fmla="*/ 3405188 w 7648597"/>
                  <a:gd name="connsiteY109" fmla="*/ 548957 h 2615882"/>
                  <a:gd name="connsiteX110" fmla="*/ 3305175 w 7648597"/>
                  <a:gd name="connsiteY110" fmla="*/ 653732 h 2615882"/>
                  <a:gd name="connsiteX111" fmla="*/ 3257550 w 7648597"/>
                  <a:gd name="connsiteY111" fmla="*/ 744220 h 2615882"/>
                  <a:gd name="connsiteX112" fmla="*/ 3157538 w 7648597"/>
                  <a:gd name="connsiteY112" fmla="*/ 691832 h 2615882"/>
                  <a:gd name="connsiteX113" fmla="*/ 3086100 w 7648597"/>
                  <a:gd name="connsiteY113" fmla="*/ 629920 h 2615882"/>
                  <a:gd name="connsiteX114" fmla="*/ 3048000 w 7648597"/>
                  <a:gd name="connsiteY114" fmla="*/ 558482 h 2615882"/>
                  <a:gd name="connsiteX115" fmla="*/ 2938463 w 7648597"/>
                  <a:gd name="connsiteY115" fmla="*/ 691832 h 2615882"/>
                  <a:gd name="connsiteX116" fmla="*/ 2847975 w 7648597"/>
                  <a:gd name="connsiteY116" fmla="*/ 791845 h 2615882"/>
                  <a:gd name="connsiteX117" fmla="*/ 2776538 w 7648597"/>
                  <a:gd name="connsiteY117" fmla="*/ 810895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53175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46273 w 7648597"/>
                  <a:gd name="connsiteY114" fmla="*/ 599162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4775 w 7648597"/>
                  <a:gd name="connsiteY20" fmla="*/ 1387157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67163 w 7648597"/>
                  <a:gd name="connsiteY22" fmla="*/ 1218088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3952876 w 7648597"/>
                  <a:gd name="connsiteY21" fmla="*/ 1225232 h 2615882"/>
                  <a:gd name="connsiteX22" fmla="*/ 4162426 w 7648597"/>
                  <a:gd name="connsiteY22" fmla="*/ 1449069 h 2615882"/>
                  <a:gd name="connsiteX23" fmla="*/ 4433888 w 7648597"/>
                  <a:gd name="connsiteY23" fmla="*/ 1730058 h 2615882"/>
                  <a:gd name="connsiteX24" fmla="*/ 4662487 w 7648597"/>
                  <a:gd name="connsiteY24" fmla="*/ 1911032 h 2615882"/>
                  <a:gd name="connsiteX25" fmla="*/ 5029200 w 7648597"/>
                  <a:gd name="connsiteY25" fmla="*/ 2144395 h 2615882"/>
                  <a:gd name="connsiteX26" fmla="*/ 5272088 w 7648597"/>
                  <a:gd name="connsiteY26" fmla="*/ 2301557 h 2615882"/>
                  <a:gd name="connsiteX27" fmla="*/ 5476875 w 7648597"/>
                  <a:gd name="connsiteY27" fmla="*/ 2372995 h 2615882"/>
                  <a:gd name="connsiteX28" fmla="*/ 5624513 w 7648597"/>
                  <a:gd name="connsiteY28" fmla="*/ 2473007 h 2615882"/>
                  <a:gd name="connsiteX29" fmla="*/ 5748338 w 7648597"/>
                  <a:gd name="connsiteY29" fmla="*/ 2530157 h 2615882"/>
                  <a:gd name="connsiteX30" fmla="*/ 5738813 w 7648597"/>
                  <a:gd name="connsiteY30" fmla="*/ 2449195 h 2615882"/>
                  <a:gd name="connsiteX31" fmla="*/ 5838825 w 7648597"/>
                  <a:gd name="connsiteY31" fmla="*/ 2358707 h 2615882"/>
                  <a:gd name="connsiteX32" fmla="*/ 6096000 w 7648597"/>
                  <a:gd name="connsiteY32" fmla="*/ 2411095 h 2615882"/>
                  <a:gd name="connsiteX33" fmla="*/ 6229350 w 7648597"/>
                  <a:gd name="connsiteY33" fmla="*/ 2458720 h 2615882"/>
                  <a:gd name="connsiteX34" fmla="*/ 6396038 w 7648597"/>
                  <a:gd name="connsiteY34" fmla="*/ 2487295 h 2615882"/>
                  <a:gd name="connsiteX35" fmla="*/ 6467475 w 7648597"/>
                  <a:gd name="connsiteY35" fmla="*/ 2468245 h 2615882"/>
                  <a:gd name="connsiteX36" fmla="*/ 6534150 w 7648597"/>
                  <a:gd name="connsiteY36" fmla="*/ 2311082 h 2615882"/>
                  <a:gd name="connsiteX37" fmla="*/ 6686550 w 7648597"/>
                  <a:gd name="connsiteY37" fmla="*/ 2182495 h 2615882"/>
                  <a:gd name="connsiteX38" fmla="*/ 6824663 w 7648597"/>
                  <a:gd name="connsiteY38" fmla="*/ 2111057 h 2615882"/>
                  <a:gd name="connsiteX39" fmla="*/ 6905625 w 7648597"/>
                  <a:gd name="connsiteY39" fmla="*/ 2063432 h 2615882"/>
                  <a:gd name="connsiteX40" fmla="*/ 7062788 w 7648597"/>
                  <a:gd name="connsiteY40" fmla="*/ 2058670 h 2615882"/>
                  <a:gd name="connsiteX41" fmla="*/ 7115175 w 7648597"/>
                  <a:gd name="connsiteY41" fmla="*/ 2006282 h 2615882"/>
                  <a:gd name="connsiteX42" fmla="*/ 7119938 w 7648597"/>
                  <a:gd name="connsiteY42" fmla="*/ 1872932 h 2615882"/>
                  <a:gd name="connsiteX43" fmla="*/ 7105650 w 7648597"/>
                  <a:gd name="connsiteY43" fmla="*/ 1777682 h 2615882"/>
                  <a:gd name="connsiteX44" fmla="*/ 7177088 w 7648597"/>
                  <a:gd name="connsiteY44" fmla="*/ 1696720 h 2615882"/>
                  <a:gd name="connsiteX45" fmla="*/ 7348538 w 7648597"/>
                  <a:gd name="connsiteY45" fmla="*/ 1610995 h 2615882"/>
                  <a:gd name="connsiteX46" fmla="*/ 7453313 w 7648597"/>
                  <a:gd name="connsiteY46" fmla="*/ 1582420 h 2615882"/>
                  <a:gd name="connsiteX47" fmla="*/ 7534275 w 7648597"/>
                  <a:gd name="connsiteY47" fmla="*/ 1487170 h 2615882"/>
                  <a:gd name="connsiteX48" fmla="*/ 7524750 w 7648597"/>
                  <a:gd name="connsiteY48" fmla="*/ 1406207 h 2615882"/>
                  <a:gd name="connsiteX49" fmla="*/ 7553326 w 7648597"/>
                  <a:gd name="connsiteY49" fmla="*/ 1287145 h 2615882"/>
                  <a:gd name="connsiteX50" fmla="*/ 7596188 w 7648597"/>
                  <a:gd name="connsiteY50" fmla="*/ 1206182 h 2615882"/>
                  <a:gd name="connsiteX51" fmla="*/ 7610475 w 7648597"/>
                  <a:gd name="connsiteY51" fmla="*/ 1077595 h 2615882"/>
                  <a:gd name="connsiteX52" fmla="*/ 7648576 w 7648597"/>
                  <a:gd name="connsiteY52" fmla="*/ 987107 h 2615882"/>
                  <a:gd name="connsiteX53" fmla="*/ 7615238 w 7648597"/>
                  <a:gd name="connsiteY53" fmla="*/ 901383 h 2615882"/>
                  <a:gd name="connsiteX54" fmla="*/ 7572375 w 7648597"/>
                  <a:gd name="connsiteY54" fmla="*/ 758507 h 2615882"/>
                  <a:gd name="connsiteX55" fmla="*/ 7481888 w 7648597"/>
                  <a:gd name="connsiteY55" fmla="*/ 639445 h 2615882"/>
                  <a:gd name="connsiteX56" fmla="*/ 7415213 w 7648597"/>
                  <a:gd name="connsiteY56" fmla="*/ 539432 h 2615882"/>
                  <a:gd name="connsiteX57" fmla="*/ 7386638 w 7648597"/>
                  <a:gd name="connsiteY57" fmla="*/ 553720 h 2615882"/>
                  <a:gd name="connsiteX58" fmla="*/ 7296150 w 7648597"/>
                  <a:gd name="connsiteY58" fmla="*/ 510857 h 2615882"/>
                  <a:gd name="connsiteX59" fmla="*/ 7177088 w 7648597"/>
                  <a:gd name="connsiteY59" fmla="*/ 463232 h 2615882"/>
                  <a:gd name="connsiteX60" fmla="*/ 7010400 w 7648597"/>
                  <a:gd name="connsiteY60" fmla="*/ 372745 h 2615882"/>
                  <a:gd name="connsiteX61" fmla="*/ 6900863 w 7648597"/>
                  <a:gd name="connsiteY61" fmla="*/ 301307 h 2615882"/>
                  <a:gd name="connsiteX62" fmla="*/ 6781800 w 7648597"/>
                  <a:gd name="connsiteY62" fmla="*/ 220345 h 2615882"/>
                  <a:gd name="connsiteX63" fmla="*/ 6681788 w 7648597"/>
                  <a:gd name="connsiteY63" fmla="*/ 96520 h 2615882"/>
                  <a:gd name="connsiteX64" fmla="*/ 6605588 w 7648597"/>
                  <a:gd name="connsiteY64" fmla="*/ 34607 h 2615882"/>
                  <a:gd name="connsiteX65" fmla="*/ 6572250 w 7648597"/>
                  <a:gd name="connsiteY65" fmla="*/ 1270 h 2615882"/>
                  <a:gd name="connsiteX66" fmla="*/ 6477000 w 7648597"/>
                  <a:gd name="connsiteY66" fmla="*/ 77470 h 2615882"/>
                  <a:gd name="connsiteX67" fmla="*/ 6419850 w 7648597"/>
                  <a:gd name="connsiteY67" fmla="*/ 172720 h 2615882"/>
                  <a:gd name="connsiteX68" fmla="*/ 6376988 w 7648597"/>
                  <a:gd name="connsiteY68" fmla="*/ 172720 h 2615882"/>
                  <a:gd name="connsiteX69" fmla="*/ 6315075 w 7648597"/>
                  <a:gd name="connsiteY69" fmla="*/ 158432 h 2615882"/>
                  <a:gd name="connsiteX70" fmla="*/ 6253163 w 7648597"/>
                  <a:gd name="connsiteY70" fmla="*/ 210820 h 2615882"/>
                  <a:gd name="connsiteX71" fmla="*/ 6348413 w 7648597"/>
                  <a:gd name="connsiteY71" fmla="*/ 348932 h 2615882"/>
                  <a:gd name="connsiteX72" fmla="*/ 6534150 w 7648597"/>
                  <a:gd name="connsiteY72" fmla="*/ 596582 h 2615882"/>
                  <a:gd name="connsiteX73" fmla="*/ 6653213 w 7648597"/>
                  <a:gd name="connsiteY73" fmla="*/ 844232 h 2615882"/>
                  <a:gd name="connsiteX74" fmla="*/ 6729413 w 7648597"/>
                  <a:gd name="connsiteY74" fmla="*/ 953770 h 2615882"/>
                  <a:gd name="connsiteX75" fmla="*/ 6738938 w 7648597"/>
                  <a:gd name="connsiteY75" fmla="*/ 1063307 h 2615882"/>
                  <a:gd name="connsiteX76" fmla="*/ 6734175 w 7648597"/>
                  <a:gd name="connsiteY76" fmla="*/ 1144270 h 2615882"/>
                  <a:gd name="connsiteX77" fmla="*/ 6677025 w 7648597"/>
                  <a:gd name="connsiteY77" fmla="*/ 1191895 h 2615882"/>
                  <a:gd name="connsiteX78" fmla="*/ 6605588 w 7648597"/>
                  <a:gd name="connsiteY78" fmla="*/ 1244282 h 2615882"/>
                  <a:gd name="connsiteX79" fmla="*/ 6648450 w 7648597"/>
                  <a:gd name="connsiteY79" fmla="*/ 1358582 h 2615882"/>
                  <a:gd name="connsiteX80" fmla="*/ 6619875 w 7648597"/>
                  <a:gd name="connsiteY80" fmla="*/ 1396682 h 2615882"/>
                  <a:gd name="connsiteX81" fmla="*/ 6562725 w 7648597"/>
                  <a:gd name="connsiteY81" fmla="*/ 1434782 h 2615882"/>
                  <a:gd name="connsiteX82" fmla="*/ 6543675 w 7648597"/>
                  <a:gd name="connsiteY82" fmla="*/ 1530032 h 2615882"/>
                  <a:gd name="connsiteX83" fmla="*/ 6381750 w 7648597"/>
                  <a:gd name="connsiteY83" fmla="*/ 1525270 h 2615882"/>
                  <a:gd name="connsiteX84" fmla="*/ 6286500 w 7648597"/>
                  <a:gd name="connsiteY84" fmla="*/ 1563370 h 2615882"/>
                  <a:gd name="connsiteX85" fmla="*/ 6238875 w 7648597"/>
                  <a:gd name="connsiteY85" fmla="*/ 1620520 h 2615882"/>
                  <a:gd name="connsiteX86" fmla="*/ 6224588 w 7648597"/>
                  <a:gd name="connsiteY86" fmla="*/ 1701482 h 2615882"/>
                  <a:gd name="connsiteX87" fmla="*/ 6176963 w 7648597"/>
                  <a:gd name="connsiteY87" fmla="*/ 1725295 h 2615882"/>
                  <a:gd name="connsiteX88" fmla="*/ 6143625 w 7648597"/>
                  <a:gd name="connsiteY88" fmla="*/ 1777682 h 2615882"/>
                  <a:gd name="connsiteX89" fmla="*/ 6100763 w 7648597"/>
                  <a:gd name="connsiteY89" fmla="*/ 1830070 h 2615882"/>
                  <a:gd name="connsiteX90" fmla="*/ 6000750 w 7648597"/>
                  <a:gd name="connsiteY90" fmla="*/ 1844357 h 2615882"/>
                  <a:gd name="connsiteX91" fmla="*/ 5915025 w 7648597"/>
                  <a:gd name="connsiteY91" fmla="*/ 1844357 h 2615882"/>
                  <a:gd name="connsiteX92" fmla="*/ 5605463 w 7648597"/>
                  <a:gd name="connsiteY92" fmla="*/ 1753870 h 2615882"/>
                  <a:gd name="connsiteX93" fmla="*/ 5353050 w 7648597"/>
                  <a:gd name="connsiteY93" fmla="*/ 1639570 h 2615882"/>
                  <a:gd name="connsiteX94" fmla="*/ 5086350 w 7648597"/>
                  <a:gd name="connsiteY94" fmla="*/ 1472882 h 2615882"/>
                  <a:gd name="connsiteX95" fmla="*/ 4891088 w 7648597"/>
                  <a:gd name="connsiteY95" fmla="*/ 1310957 h 2615882"/>
                  <a:gd name="connsiteX96" fmla="*/ 4595813 w 7648597"/>
                  <a:gd name="connsiteY96" fmla="*/ 1091882 h 2615882"/>
                  <a:gd name="connsiteX97" fmla="*/ 4376738 w 7648597"/>
                  <a:gd name="connsiteY97" fmla="*/ 844232 h 2615882"/>
                  <a:gd name="connsiteX98" fmla="*/ 4133850 w 7648597"/>
                  <a:gd name="connsiteY98" fmla="*/ 610870 h 2615882"/>
                  <a:gd name="connsiteX99" fmla="*/ 3929063 w 7648597"/>
                  <a:gd name="connsiteY99" fmla="*/ 448945 h 2615882"/>
                  <a:gd name="connsiteX100" fmla="*/ 3824288 w 7648597"/>
                  <a:gd name="connsiteY100" fmla="*/ 415607 h 2615882"/>
                  <a:gd name="connsiteX101" fmla="*/ 3762375 w 7648597"/>
                  <a:gd name="connsiteY101" fmla="*/ 458470 h 2615882"/>
                  <a:gd name="connsiteX102" fmla="*/ 3681413 w 7648597"/>
                  <a:gd name="connsiteY102" fmla="*/ 644207 h 2615882"/>
                  <a:gd name="connsiteX103" fmla="*/ 3609975 w 7648597"/>
                  <a:gd name="connsiteY103" fmla="*/ 572770 h 2615882"/>
                  <a:gd name="connsiteX104" fmla="*/ 3562351 w 7648597"/>
                  <a:gd name="connsiteY104" fmla="*/ 498950 h 2615882"/>
                  <a:gd name="connsiteX105" fmla="*/ 3436144 w 7648597"/>
                  <a:gd name="connsiteY105" fmla="*/ 525145 h 2615882"/>
                  <a:gd name="connsiteX106" fmla="*/ 3340894 w 7648597"/>
                  <a:gd name="connsiteY106" fmla="*/ 532289 h 2615882"/>
                  <a:gd name="connsiteX107" fmla="*/ 3298031 w 7648597"/>
                  <a:gd name="connsiteY107" fmla="*/ 563245 h 2615882"/>
                  <a:gd name="connsiteX108" fmla="*/ 3250406 w 7648597"/>
                  <a:gd name="connsiteY108" fmla="*/ 527526 h 2615882"/>
                  <a:gd name="connsiteX109" fmla="*/ 3195638 w 7648597"/>
                  <a:gd name="connsiteY109" fmla="*/ 539432 h 2615882"/>
                  <a:gd name="connsiteX110" fmla="*/ 3107531 w 7648597"/>
                  <a:gd name="connsiteY110" fmla="*/ 501333 h 2615882"/>
                  <a:gd name="connsiteX111" fmla="*/ 3048000 w 7648597"/>
                  <a:gd name="connsiteY111" fmla="*/ 548957 h 2615882"/>
                  <a:gd name="connsiteX112" fmla="*/ 2934367 w 7648597"/>
                  <a:gd name="connsiteY112" fmla="*/ 582493 h 2615882"/>
                  <a:gd name="connsiteX113" fmla="*/ 2890838 w 7648597"/>
                  <a:gd name="connsiteY113" fmla="*/ 639445 h 2615882"/>
                  <a:gd name="connsiteX114" fmla="*/ 2833688 w 7648597"/>
                  <a:gd name="connsiteY114" fmla="*/ 675163 h 2615882"/>
                  <a:gd name="connsiteX115" fmla="*/ 2769393 w 7648597"/>
                  <a:gd name="connsiteY115" fmla="*/ 665639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1413 w 7648597"/>
                  <a:gd name="connsiteY101" fmla="*/ 644207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55873 w 7648597"/>
                  <a:gd name="connsiteY103" fmla="*/ 534868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40995 w 7648597"/>
                  <a:gd name="connsiteY20" fmla="*/ 1470500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93282 w 7648597"/>
                  <a:gd name="connsiteY12" fmla="*/ 1191896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586163 w 7648597"/>
                  <a:gd name="connsiteY15" fmla="*/ 1113313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36193 w 7648597"/>
                  <a:gd name="connsiteY17" fmla="*/ 1246664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7648597" h="2615882">
                    <a:moveTo>
                      <a:pt x="4763" y="2301557"/>
                    </a:moveTo>
                    <a:cubicBezTo>
                      <a:pt x="3175" y="2404745"/>
                      <a:pt x="1588" y="2507932"/>
                      <a:pt x="0" y="2611120"/>
                    </a:cubicBezTo>
                    <a:lnTo>
                      <a:pt x="1533525" y="2615882"/>
                    </a:lnTo>
                    <a:cubicBezTo>
                      <a:pt x="1664494" y="2556350"/>
                      <a:pt x="1823244" y="2503964"/>
                      <a:pt x="1947863" y="2449195"/>
                    </a:cubicBezTo>
                    <a:cubicBezTo>
                      <a:pt x="2072482" y="2394426"/>
                      <a:pt x="2183606" y="2334101"/>
                      <a:pt x="2281237" y="2287270"/>
                    </a:cubicBezTo>
                    <a:cubicBezTo>
                      <a:pt x="2378868" y="2240439"/>
                      <a:pt x="2458245" y="2207499"/>
                      <a:pt x="2533651" y="2168208"/>
                    </a:cubicBezTo>
                    <a:cubicBezTo>
                      <a:pt x="2609057" y="2128917"/>
                      <a:pt x="2674939" y="2097167"/>
                      <a:pt x="2733676" y="2051526"/>
                    </a:cubicBezTo>
                    <a:cubicBezTo>
                      <a:pt x="2792413" y="2005885"/>
                      <a:pt x="2833688" y="1949529"/>
                      <a:pt x="2886075" y="1894363"/>
                    </a:cubicBezTo>
                    <a:cubicBezTo>
                      <a:pt x="2938462" y="1839197"/>
                      <a:pt x="3003550" y="1774507"/>
                      <a:pt x="3048000" y="1720532"/>
                    </a:cubicBezTo>
                    <a:cubicBezTo>
                      <a:pt x="3092450" y="1666557"/>
                      <a:pt x="3123804" y="1622107"/>
                      <a:pt x="3152776" y="1570513"/>
                    </a:cubicBezTo>
                    <a:cubicBezTo>
                      <a:pt x="3181748" y="1518919"/>
                      <a:pt x="3199606" y="1470501"/>
                      <a:pt x="3221831" y="1410970"/>
                    </a:cubicBezTo>
                    <a:cubicBezTo>
                      <a:pt x="3244056" y="1351439"/>
                      <a:pt x="3255962" y="1245474"/>
                      <a:pt x="3286125" y="1213327"/>
                    </a:cubicBezTo>
                    <a:cubicBezTo>
                      <a:pt x="3316288" y="1181180"/>
                      <a:pt x="3376216" y="1228012"/>
                      <a:pt x="3402807" y="1218090"/>
                    </a:cubicBezTo>
                    <a:cubicBezTo>
                      <a:pt x="3429398" y="1208168"/>
                      <a:pt x="3423445" y="1158558"/>
                      <a:pt x="3445670" y="1153795"/>
                    </a:cubicBezTo>
                    <a:cubicBezTo>
                      <a:pt x="3467895" y="1149032"/>
                      <a:pt x="3506790" y="1179988"/>
                      <a:pt x="3536158" y="1189513"/>
                    </a:cubicBezTo>
                    <a:cubicBezTo>
                      <a:pt x="3565526" y="1199038"/>
                      <a:pt x="3585766" y="1219676"/>
                      <a:pt x="3621881" y="1210945"/>
                    </a:cubicBezTo>
                    <a:cubicBezTo>
                      <a:pt x="3657997" y="1202214"/>
                      <a:pt x="3717132" y="1131173"/>
                      <a:pt x="3752851" y="1137126"/>
                    </a:cubicBezTo>
                    <a:cubicBezTo>
                      <a:pt x="3788570" y="1143079"/>
                      <a:pt x="3808412" y="1213723"/>
                      <a:pt x="3836193" y="1246664"/>
                    </a:cubicBezTo>
                    <a:cubicBezTo>
                      <a:pt x="3863974" y="1279605"/>
                      <a:pt x="3896121" y="1313339"/>
                      <a:pt x="3919537" y="1334770"/>
                    </a:cubicBezTo>
                    <a:cubicBezTo>
                      <a:pt x="3942953" y="1356201"/>
                      <a:pt x="3940970" y="1349851"/>
                      <a:pt x="3976689" y="1375251"/>
                    </a:cubicBezTo>
                    <a:cubicBezTo>
                      <a:pt x="4012408" y="1400651"/>
                      <a:pt x="4057652" y="1428035"/>
                      <a:pt x="4133852" y="1487169"/>
                    </a:cubicBezTo>
                    <a:cubicBezTo>
                      <a:pt x="4210052" y="1546303"/>
                      <a:pt x="4345782" y="1659414"/>
                      <a:pt x="4433888" y="1730058"/>
                    </a:cubicBezTo>
                    <a:cubicBezTo>
                      <a:pt x="4521994" y="1800702"/>
                      <a:pt x="4563268" y="1841976"/>
                      <a:pt x="4662487" y="1911032"/>
                    </a:cubicBezTo>
                    <a:cubicBezTo>
                      <a:pt x="4761706" y="1980088"/>
                      <a:pt x="4927600" y="2079307"/>
                      <a:pt x="5029200" y="2144395"/>
                    </a:cubicBezTo>
                    <a:cubicBezTo>
                      <a:pt x="5130800" y="2209483"/>
                      <a:pt x="5197476" y="2263457"/>
                      <a:pt x="5272088" y="2301557"/>
                    </a:cubicBezTo>
                    <a:cubicBezTo>
                      <a:pt x="5346701" y="2339657"/>
                      <a:pt x="5418138" y="2344420"/>
                      <a:pt x="5476875" y="2372995"/>
                    </a:cubicBezTo>
                    <a:cubicBezTo>
                      <a:pt x="5535612" y="2401570"/>
                      <a:pt x="5579269" y="2446813"/>
                      <a:pt x="5624513" y="2473007"/>
                    </a:cubicBezTo>
                    <a:cubicBezTo>
                      <a:pt x="5669757" y="2499201"/>
                      <a:pt x="5729288" y="2534126"/>
                      <a:pt x="5748338" y="2530157"/>
                    </a:cubicBezTo>
                    <a:cubicBezTo>
                      <a:pt x="5767388" y="2526188"/>
                      <a:pt x="5723732" y="2477770"/>
                      <a:pt x="5738813" y="2449195"/>
                    </a:cubicBezTo>
                    <a:cubicBezTo>
                      <a:pt x="5753894" y="2420620"/>
                      <a:pt x="5779294" y="2365057"/>
                      <a:pt x="5838825" y="2358707"/>
                    </a:cubicBezTo>
                    <a:cubicBezTo>
                      <a:pt x="5898356" y="2352357"/>
                      <a:pt x="6030913" y="2394426"/>
                      <a:pt x="6096000" y="2411095"/>
                    </a:cubicBezTo>
                    <a:cubicBezTo>
                      <a:pt x="6161088" y="2427764"/>
                      <a:pt x="6179344" y="2446020"/>
                      <a:pt x="6229350" y="2458720"/>
                    </a:cubicBezTo>
                    <a:cubicBezTo>
                      <a:pt x="6279356" y="2471420"/>
                      <a:pt x="6356351" y="2485708"/>
                      <a:pt x="6396038" y="2487295"/>
                    </a:cubicBezTo>
                    <a:cubicBezTo>
                      <a:pt x="6435725" y="2488882"/>
                      <a:pt x="6444456" y="2497614"/>
                      <a:pt x="6467475" y="2468245"/>
                    </a:cubicBezTo>
                    <a:cubicBezTo>
                      <a:pt x="6490494" y="2438876"/>
                      <a:pt x="6497638" y="2358707"/>
                      <a:pt x="6534150" y="2311082"/>
                    </a:cubicBezTo>
                    <a:cubicBezTo>
                      <a:pt x="6570663" y="2263457"/>
                      <a:pt x="6638131" y="2215832"/>
                      <a:pt x="6686550" y="2182495"/>
                    </a:cubicBezTo>
                    <a:cubicBezTo>
                      <a:pt x="6734969" y="2149158"/>
                      <a:pt x="6788151" y="2130901"/>
                      <a:pt x="6824663" y="2111057"/>
                    </a:cubicBezTo>
                    <a:cubicBezTo>
                      <a:pt x="6861176" y="2091213"/>
                      <a:pt x="6865937" y="2072163"/>
                      <a:pt x="6905625" y="2063432"/>
                    </a:cubicBezTo>
                    <a:cubicBezTo>
                      <a:pt x="6945313" y="2054701"/>
                      <a:pt x="7027863" y="2068195"/>
                      <a:pt x="7062788" y="2058670"/>
                    </a:cubicBezTo>
                    <a:cubicBezTo>
                      <a:pt x="7097713" y="2049145"/>
                      <a:pt x="7105650" y="2037238"/>
                      <a:pt x="7115175" y="2006282"/>
                    </a:cubicBezTo>
                    <a:cubicBezTo>
                      <a:pt x="7124700" y="1975326"/>
                      <a:pt x="7121526" y="1911032"/>
                      <a:pt x="7119938" y="1872932"/>
                    </a:cubicBezTo>
                    <a:cubicBezTo>
                      <a:pt x="7118350" y="1834832"/>
                      <a:pt x="7096125" y="1807051"/>
                      <a:pt x="7105650" y="1777682"/>
                    </a:cubicBezTo>
                    <a:cubicBezTo>
                      <a:pt x="7115175" y="1748313"/>
                      <a:pt x="7136607" y="1724501"/>
                      <a:pt x="7177088" y="1696720"/>
                    </a:cubicBezTo>
                    <a:cubicBezTo>
                      <a:pt x="7217569" y="1668939"/>
                      <a:pt x="7302501" y="1630045"/>
                      <a:pt x="7348538" y="1610995"/>
                    </a:cubicBezTo>
                    <a:cubicBezTo>
                      <a:pt x="7394575" y="1591945"/>
                      <a:pt x="7422357" y="1603057"/>
                      <a:pt x="7453313" y="1582420"/>
                    </a:cubicBezTo>
                    <a:cubicBezTo>
                      <a:pt x="7484269" y="1561783"/>
                      <a:pt x="7522369" y="1516539"/>
                      <a:pt x="7534275" y="1487170"/>
                    </a:cubicBezTo>
                    <a:cubicBezTo>
                      <a:pt x="7546181" y="1457801"/>
                      <a:pt x="7514431" y="1430019"/>
                      <a:pt x="7524750" y="1406207"/>
                    </a:cubicBezTo>
                    <a:cubicBezTo>
                      <a:pt x="7535069" y="1382395"/>
                      <a:pt x="7541420" y="1320482"/>
                      <a:pt x="7553326" y="1287145"/>
                    </a:cubicBezTo>
                    <a:cubicBezTo>
                      <a:pt x="7565232" y="1253808"/>
                      <a:pt x="7586663" y="1241107"/>
                      <a:pt x="7596188" y="1206182"/>
                    </a:cubicBezTo>
                    <a:cubicBezTo>
                      <a:pt x="7605713" y="1171257"/>
                      <a:pt x="7601744" y="1114108"/>
                      <a:pt x="7610475" y="1077595"/>
                    </a:cubicBezTo>
                    <a:cubicBezTo>
                      <a:pt x="7619206" y="1041083"/>
                      <a:pt x="7647782" y="1016476"/>
                      <a:pt x="7648576" y="987107"/>
                    </a:cubicBezTo>
                    <a:cubicBezTo>
                      <a:pt x="7649370" y="957738"/>
                      <a:pt x="7627938" y="939483"/>
                      <a:pt x="7615238" y="901383"/>
                    </a:cubicBezTo>
                    <a:cubicBezTo>
                      <a:pt x="7602538" y="863283"/>
                      <a:pt x="7594600" y="802163"/>
                      <a:pt x="7572375" y="758507"/>
                    </a:cubicBezTo>
                    <a:cubicBezTo>
                      <a:pt x="7550150" y="714851"/>
                      <a:pt x="7508082" y="675958"/>
                      <a:pt x="7481888" y="639445"/>
                    </a:cubicBezTo>
                    <a:cubicBezTo>
                      <a:pt x="7455694" y="602933"/>
                      <a:pt x="7431088" y="553720"/>
                      <a:pt x="7415213" y="539432"/>
                    </a:cubicBezTo>
                    <a:cubicBezTo>
                      <a:pt x="7399338" y="525145"/>
                      <a:pt x="7406482" y="558482"/>
                      <a:pt x="7386638" y="553720"/>
                    </a:cubicBezTo>
                    <a:cubicBezTo>
                      <a:pt x="7366794" y="548958"/>
                      <a:pt x="7331075" y="525938"/>
                      <a:pt x="7296150" y="510857"/>
                    </a:cubicBezTo>
                    <a:cubicBezTo>
                      <a:pt x="7261225" y="495776"/>
                      <a:pt x="7224713" y="486251"/>
                      <a:pt x="7177088" y="463232"/>
                    </a:cubicBezTo>
                    <a:cubicBezTo>
                      <a:pt x="7129463" y="440213"/>
                      <a:pt x="7056438" y="399733"/>
                      <a:pt x="7010400" y="372745"/>
                    </a:cubicBezTo>
                    <a:cubicBezTo>
                      <a:pt x="6964362" y="345757"/>
                      <a:pt x="6938963" y="326707"/>
                      <a:pt x="6900863" y="301307"/>
                    </a:cubicBezTo>
                    <a:cubicBezTo>
                      <a:pt x="6862763" y="275907"/>
                      <a:pt x="6818312" y="254476"/>
                      <a:pt x="6781800" y="220345"/>
                    </a:cubicBezTo>
                    <a:cubicBezTo>
                      <a:pt x="6745288" y="186214"/>
                      <a:pt x="6711157" y="127476"/>
                      <a:pt x="6681788" y="96520"/>
                    </a:cubicBezTo>
                    <a:cubicBezTo>
                      <a:pt x="6652419" y="65564"/>
                      <a:pt x="6623844" y="50482"/>
                      <a:pt x="6605588" y="34607"/>
                    </a:cubicBezTo>
                    <a:cubicBezTo>
                      <a:pt x="6587332" y="18732"/>
                      <a:pt x="6593681" y="-5874"/>
                      <a:pt x="6572250" y="1270"/>
                    </a:cubicBezTo>
                    <a:cubicBezTo>
                      <a:pt x="6550819" y="8414"/>
                      <a:pt x="6502400" y="48895"/>
                      <a:pt x="6477000" y="77470"/>
                    </a:cubicBezTo>
                    <a:cubicBezTo>
                      <a:pt x="6451600" y="106045"/>
                      <a:pt x="6436519" y="156845"/>
                      <a:pt x="6419850" y="172720"/>
                    </a:cubicBezTo>
                    <a:cubicBezTo>
                      <a:pt x="6403181" y="188595"/>
                      <a:pt x="6394450" y="175101"/>
                      <a:pt x="6376988" y="172720"/>
                    </a:cubicBezTo>
                    <a:cubicBezTo>
                      <a:pt x="6359526" y="170339"/>
                      <a:pt x="6335712" y="152082"/>
                      <a:pt x="6315075" y="158432"/>
                    </a:cubicBezTo>
                    <a:cubicBezTo>
                      <a:pt x="6294438" y="164782"/>
                      <a:pt x="6247607" y="179070"/>
                      <a:pt x="6253163" y="210820"/>
                    </a:cubicBezTo>
                    <a:cubicBezTo>
                      <a:pt x="6258719" y="242570"/>
                      <a:pt x="6301582" y="284638"/>
                      <a:pt x="6348413" y="348932"/>
                    </a:cubicBezTo>
                    <a:cubicBezTo>
                      <a:pt x="6395244" y="413226"/>
                      <a:pt x="6483350" y="514032"/>
                      <a:pt x="6534150" y="596582"/>
                    </a:cubicBezTo>
                    <a:cubicBezTo>
                      <a:pt x="6584950" y="679132"/>
                      <a:pt x="6620669" y="784701"/>
                      <a:pt x="6653213" y="844232"/>
                    </a:cubicBezTo>
                    <a:cubicBezTo>
                      <a:pt x="6685757" y="903763"/>
                      <a:pt x="6715126" y="917258"/>
                      <a:pt x="6729413" y="953770"/>
                    </a:cubicBezTo>
                    <a:cubicBezTo>
                      <a:pt x="6743700" y="990282"/>
                      <a:pt x="6738144" y="1031557"/>
                      <a:pt x="6738938" y="1063307"/>
                    </a:cubicBezTo>
                    <a:cubicBezTo>
                      <a:pt x="6739732" y="1095057"/>
                      <a:pt x="6744494" y="1122839"/>
                      <a:pt x="6734175" y="1144270"/>
                    </a:cubicBezTo>
                    <a:cubicBezTo>
                      <a:pt x="6723856" y="1165701"/>
                      <a:pt x="6698456" y="1175226"/>
                      <a:pt x="6677025" y="1191895"/>
                    </a:cubicBezTo>
                    <a:cubicBezTo>
                      <a:pt x="6655594" y="1208564"/>
                      <a:pt x="6610351" y="1216501"/>
                      <a:pt x="6605588" y="1244282"/>
                    </a:cubicBezTo>
                    <a:cubicBezTo>
                      <a:pt x="6600826" y="1272063"/>
                      <a:pt x="6646069" y="1333182"/>
                      <a:pt x="6648450" y="1358582"/>
                    </a:cubicBezTo>
                    <a:cubicBezTo>
                      <a:pt x="6650831" y="1383982"/>
                      <a:pt x="6634163" y="1383982"/>
                      <a:pt x="6619875" y="1396682"/>
                    </a:cubicBezTo>
                    <a:cubicBezTo>
                      <a:pt x="6605588" y="1409382"/>
                      <a:pt x="6575425" y="1412557"/>
                      <a:pt x="6562725" y="1434782"/>
                    </a:cubicBezTo>
                    <a:cubicBezTo>
                      <a:pt x="6550025" y="1457007"/>
                      <a:pt x="6573837" y="1514951"/>
                      <a:pt x="6543675" y="1530032"/>
                    </a:cubicBezTo>
                    <a:cubicBezTo>
                      <a:pt x="6513513" y="1545113"/>
                      <a:pt x="6424613" y="1519714"/>
                      <a:pt x="6381750" y="1525270"/>
                    </a:cubicBezTo>
                    <a:cubicBezTo>
                      <a:pt x="6338888" y="1530826"/>
                      <a:pt x="6310313" y="1547495"/>
                      <a:pt x="6286500" y="1563370"/>
                    </a:cubicBezTo>
                    <a:cubicBezTo>
                      <a:pt x="6262688" y="1579245"/>
                      <a:pt x="6249194" y="1597501"/>
                      <a:pt x="6238875" y="1620520"/>
                    </a:cubicBezTo>
                    <a:cubicBezTo>
                      <a:pt x="6228556" y="1643539"/>
                      <a:pt x="6234907" y="1684020"/>
                      <a:pt x="6224588" y="1701482"/>
                    </a:cubicBezTo>
                    <a:cubicBezTo>
                      <a:pt x="6214269" y="1718944"/>
                      <a:pt x="6190457" y="1712595"/>
                      <a:pt x="6176963" y="1725295"/>
                    </a:cubicBezTo>
                    <a:cubicBezTo>
                      <a:pt x="6163469" y="1737995"/>
                      <a:pt x="6156325" y="1760220"/>
                      <a:pt x="6143625" y="1777682"/>
                    </a:cubicBezTo>
                    <a:cubicBezTo>
                      <a:pt x="6130925" y="1795145"/>
                      <a:pt x="6124576" y="1818958"/>
                      <a:pt x="6100763" y="1830070"/>
                    </a:cubicBezTo>
                    <a:cubicBezTo>
                      <a:pt x="6076951" y="1841183"/>
                      <a:pt x="6031706" y="1841976"/>
                      <a:pt x="6000750" y="1844357"/>
                    </a:cubicBezTo>
                    <a:cubicBezTo>
                      <a:pt x="5969794" y="1846738"/>
                      <a:pt x="5980906" y="1859438"/>
                      <a:pt x="5915025" y="1844357"/>
                    </a:cubicBezTo>
                    <a:cubicBezTo>
                      <a:pt x="5849144" y="1829276"/>
                      <a:pt x="5699125" y="1788001"/>
                      <a:pt x="5605463" y="1753870"/>
                    </a:cubicBezTo>
                    <a:cubicBezTo>
                      <a:pt x="5511801" y="1719739"/>
                      <a:pt x="5439569" y="1686401"/>
                      <a:pt x="5353050" y="1639570"/>
                    </a:cubicBezTo>
                    <a:cubicBezTo>
                      <a:pt x="5266531" y="1592739"/>
                      <a:pt x="5163344" y="1527651"/>
                      <a:pt x="5086350" y="1472882"/>
                    </a:cubicBezTo>
                    <a:cubicBezTo>
                      <a:pt x="5009356" y="1418113"/>
                      <a:pt x="4972844" y="1374457"/>
                      <a:pt x="4891088" y="1310957"/>
                    </a:cubicBezTo>
                    <a:cubicBezTo>
                      <a:pt x="4809332" y="1247457"/>
                      <a:pt x="4681538" y="1169669"/>
                      <a:pt x="4595813" y="1091882"/>
                    </a:cubicBezTo>
                    <a:cubicBezTo>
                      <a:pt x="4510088" y="1014095"/>
                      <a:pt x="4453732" y="924401"/>
                      <a:pt x="4376738" y="844232"/>
                    </a:cubicBezTo>
                    <a:cubicBezTo>
                      <a:pt x="4299744" y="764063"/>
                      <a:pt x="4208462" y="676751"/>
                      <a:pt x="4133850" y="610870"/>
                    </a:cubicBezTo>
                    <a:cubicBezTo>
                      <a:pt x="4059238" y="544989"/>
                      <a:pt x="3975894" y="483870"/>
                      <a:pt x="3929063" y="448945"/>
                    </a:cubicBezTo>
                    <a:cubicBezTo>
                      <a:pt x="3882232" y="414020"/>
                      <a:pt x="3880644" y="399733"/>
                      <a:pt x="3852863" y="401320"/>
                    </a:cubicBezTo>
                    <a:cubicBezTo>
                      <a:pt x="3825082" y="402907"/>
                      <a:pt x="3787775" y="433467"/>
                      <a:pt x="3762375" y="458470"/>
                    </a:cubicBezTo>
                    <a:cubicBezTo>
                      <a:pt x="3736975" y="483473"/>
                      <a:pt x="3720703" y="535067"/>
                      <a:pt x="3700463" y="551339"/>
                    </a:cubicBezTo>
                    <a:cubicBezTo>
                      <a:pt x="3680223" y="567611"/>
                      <a:pt x="3658680" y="569562"/>
                      <a:pt x="3640932" y="556101"/>
                    </a:cubicBezTo>
                    <a:cubicBezTo>
                      <a:pt x="3623184" y="542640"/>
                      <a:pt x="3619373" y="478512"/>
                      <a:pt x="3593973" y="470574"/>
                    </a:cubicBezTo>
                    <a:cubicBezTo>
                      <a:pt x="3568573" y="462636"/>
                      <a:pt x="3516821" y="508508"/>
                      <a:pt x="3488532" y="508475"/>
                    </a:cubicBezTo>
                    <a:cubicBezTo>
                      <a:pt x="3460243" y="508442"/>
                      <a:pt x="3443685" y="468392"/>
                      <a:pt x="3424238" y="470377"/>
                    </a:cubicBezTo>
                    <a:cubicBezTo>
                      <a:pt x="3404791" y="472362"/>
                      <a:pt x="3388915" y="509668"/>
                      <a:pt x="3371850" y="520384"/>
                    </a:cubicBezTo>
                    <a:cubicBezTo>
                      <a:pt x="3354785" y="531100"/>
                      <a:pt x="3340894" y="542212"/>
                      <a:pt x="3321844" y="534671"/>
                    </a:cubicBezTo>
                    <a:cubicBezTo>
                      <a:pt x="3302794" y="527130"/>
                      <a:pt x="3278187" y="480695"/>
                      <a:pt x="3257550" y="475139"/>
                    </a:cubicBezTo>
                    <a:cubicBezTo>
                      <a:pt x="3236913" y="469583"/>
                      <a:pt x="3223419" y="502126"/>
                      <a:pt x="3198019" y="501332"/>
                    </a:cubicBezTo>
                    <a:cubicBezTo>
                      <a:pt x="3172619" y="500538"/>
                      <a:pt x="3131741" y="466011"/>
                      <a:pt x="3105150" y="470377"/>
                    </a:cubicBezTo>
                    <a:cubicBezTo>
                      <a:pt x="3078559" y="474743"/>
                      <a:pt x="3066542" y="511221"/>
                      <a:pt x="3038475" y="527526"/>
                    </a:cubicBezTo>
                    <a:cubicBezTo>
                      <a:pt x="3010408" y="543831"/>
                      <a:pt x="2962942" y="554711"/>
                      <a:pt x="2936748" y="568205"/>
                    </a:cubicBezTo>
                    <a:cubicBezTo>
                      <a:pt x="2910554" y="581699"/>
                      <a:pt x="2896108" y="597806"/>
                      <a:pt x="2878931" y="615632"/>
                    </a:cubicBezTo>
                    <a:cubicBezTo>
                      <a:pt x="2861754" y="633458"/>
                      <a:pt x="2849960" y="671591"/>
                      <a:pt x="2833688" y="675163"/>
                    </a:cubicBezTo>
                    <a:cubicBezTo>
                      <a:pt x="2817416" y="678735"/>
                      <a:pt x="2803524" y="627936"/>
                      <a:pt x="2781299" y="637064"/>
                    </a:cubicBezTo>
                    <a:cubicBezTo>
                      <a:pt x="2759074" y="646192"/>
                      <a:pt x="2726135" y="693420"/>
                      <a:pt x="2700338" y="729932"/>
                    </a:cubicBezTo>
                    <a:cubicBezTo>
                      <a:pt x="2674541" y="766444"/>
                      <a:pt x="2650331" y="805338"/>
                      <a:pt x="2626519" y="856138"/>
                    </a:cubicBezTo>
                    <a:cubicBezTo>
                      <a:pt x="2602707" y="906938"/>
                      <a:pt x="2589610" y="964485"/>
                      <a:pt x="2557463" y="1034732"/>
                    </a:cubicBezTo>
                    <a:cubicBezTo>
                      <a:pt x="2525316" y="1104979"/>
                      <a:pt x="2493963" y="1197451"/>
                      <a:pt x="2433638" y="1277620"/>
                    </a:cubicBezTo>
                    <a:cubicBezTo>
                      <a:pt x="2373313" y="1357789"/>
                      <a:pt x="2291557" y="1441133"/>
                      <a:pt x="2195513" y="1515745"/>
                    </a:cubicBezTo>
                    <a:cubicBezTo>
                      <a:pt x="2099469" y="1590357"/>
                      <a:pt x="1955006" y="1667351"/>
                      <a:pt x="1857375" y="1725295"/>
                    </a:cubicBezTo>
                    <a:cubicBezTo>
                      <a:pt x="1759744" y="1783239"/>
                      <a:pt x="1695450" y="1826895"/>
                      <a:pt x="1609725" y="1863407"/>
                    </a:cubicBezTo>
                    <a:cubicBezTo>
                      <a:pt x="1524000" y="1899919"/>
                      <a:pt x="1436688" y="1911826"/>
                      <a:pt x="1343025" y="1944370"/>
                    </a:cubicBezTo>
                    <a:cubicBezTo>
                      <a:pt x="1249363" y="1976914"/>
                      <a:pt x="1137444" y="2027714"/>
                      <a:pt x="1047750" y="2058670"/>
                    </a:cubicBezTo>
                    <a:cubicBezTo>
                      <a:pt x="958056" y="2089626"/>
                      <a:pt x="882650" y="2114232"/>
                      <a:pt x="804863" y="2130107"/>
                    </a:cubicBezTo>
                    <a:cubicBezTo>
                      <a:pt x="727076" y="2145982"/>
                      <a:pt x="650081" y="2149158"/>
                      <a:pt x="581025" y="2153920"/>
                    </a:cubicBezTo>
                    <a:cubicBezTo>
                      <a:pt x="511969" y="2158682"/>
                      <a:pt x="452438" y="2152332"/>
                      <a:pt x="390525" y="2158682"/>
                    </a:cubicBezTo>
                    <a:cubicBezTo>
                      <a:pt x="328613" y="2165032"/>
                      <a:pt x="261938" y="2172970"/>
                      <a:pt x="209550" y="2192020"/>
                    </a:cubicBezTo>
                    <a:cubicBezTo>
                      <a:pt x="157163" y="2211070"/>
                      <a:pt x="110331" y="2254726"/>
                      <a:pt x="76200" y="2272982"/>
                    </a:cubicBezTo>
                    <a:lnTo>
                      <a:pt x="4763" y="2301557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77" name="Straight Connector 76"/>
              <p:cNvCxnSpPr/>
              <p:nvPr/>
            </p:nvCxnSpPr>
            <p:spPr>
              <a:xfrm>
                <a:off x="4433493" y="2240595"/>
                <a:ext cx="2729" cy="213245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TextBox 89"/>
              <p:cNvSpPr txBox="1"/>
              <p:nvPr/>
            </p:nvSpPr>
            <p:spPr>
              <a:xfrm rot="1860000">
                <a:off x="4301621" y="26010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4146138" y="242398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6253227" y="270892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 rot="3180000">
                <a:off x="6483593" y="262116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cxnSp>
            <p:nvCxnSpPr>
              <p:cNvPr id="49" name="Straight Connector 48"/>
              <p:cNvCxnSpPr/>
              <p:nvPr/>
            </p:nvCxnSpPr>
            <p:spPr>
              <a:xfrm>
                <a:off x="475786" y="298053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475786" y="3353036"/>
                <a:ext cx="8575221" cy="1438"/>
              </a:xfrm>
              <a:prstGeom prst="line">
                <a:avLst/>
              </a:prstGeom>
              <a:ln w="6350">
                <a:solidFill>
                  <a:srgbClr val="00B0F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475786" y="3719814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475786" y="409049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" name="TextBox 99"/>
              <p:cNvSpPr txBox="1"/>
              <p:nvPr/>
            </p:nvSpPr>
            <p:spPr>
              <a:xfrm rot="2940000">
                <a:off x="6567501" y="256808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8676460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J</a:t>
                </a: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374537" y="292494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 rot="3360000">
                <a:off x="6793831" y="274812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rot="19980000">
                <a:off x="1916393" y="387938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 rot="19680000">
                <a:off x="2198705" y="3832935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2010530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3728648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3995940" y="4293096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 rot="19560000">
                <a:off x="2449026" y="400104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3993051" y="314096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 rot="19560000">
                <a:off x="2040344" y="388820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cxnSp>
            <p:nvCxnSpPr>
              <p:cNvPr id="54" name="Straight Connector 53"/>
              <p:cNvCxnSpPr/>
              <p:nvPr/>
            </p:nvCxnSpPr>
            <p:spPr>
              <a:xfrm>
                <a:off x="475786" y="4465236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75786" y="4831082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962505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Title 1"/>
          <p:cNvSpPr>
            <a:spLocks noGrp="1"/>
          </p:cNvSpPr>
          <p:nvPr>
            <p:ph type="title"/>
          </p:nvPr>
        </p:nvSpPr>
        <p:spPr>
          <a:xfrm>
            <a:off x="0" y="13806"/>
            <a:ext cx="9144000" cy="894914"/>
          </a:xfrm>
        </p:spPr>
        <p:txBody>
          <a:bodyPr>
            <a:normAutofit/>
          </a:bodyPr>
          <a:lstStyle/>
          <a:p>
            <a:r>
              <a:rPr lang="en-ZA" dirty="0"/>
              <a:t>Supergroups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65E8E1-8DDD-437F-8B65-FD1043783C3D}"/>
              </a:ext>
            </a:extLst>
          </p:cNvPr>
          <p:cNvGrpSpPr/>
          <p:nvPr/>
        </p:nvGrpSpPr>
        <p:grpSpPr>
          <a:xfrm>
            <a:off x="35496" y="1770980"/>
            <a:ext cx="9258214" cy="4238647"/>
            <a:chOff x="35496" y="1770980"/>
            <a:chExt cx="9258214" cy="4238647"/>
          </a:xfrm>
        </p:grpSpPr>
        <p:pic>
          <p:nvPicPr>
            <p:cNvPr id="1945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5" y="5581002"/>
              <a:ext cx="4095750" cy="4286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" name="Group 1"/>
            <p:cNvGrpSpPr/>
            <p:nvPr/>
          </p:nvGrpSpPr>
          <p:grpSpPr>
            <a:xfrm>
              <a:off x="35496" y="1770980"/>
              <a:ext cx="9258214" cy="3551607"/>
              <a:chOff x="35496" y="1770980"/>
              <a:chExt cx="9258214" cy="3551607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475786" y="2204864"/>
                <a:ext cx="8568952" cy="2664296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480347" y="3014464"/>
                <a:ext cx="233362" cy="114300"/>
              </a:xfrm>
              <a:custGeom>
                <a:avLst/>
                <a:gdLst>
                  <a:gd name="connsiteX0" fmla="*/ 2381 w 233362"/>
                  <a:gd name="connsiteY0" fmla="*/ 114300 h 114300"/>
                  <a:gd name="connsiteX1" fmla="*/ 0 w 233362"/>
                  <a:gd name="connsiteY1" fmla="*/ 11906 h 114300"/>
                  <a:gd name="connsiteX2" fmla="*/ 233362 w 233362"/>
                  <a:gd name="connsiteY2" fmla="*/ 0 h 114300"/>
                  <a:gd name="connsiteX3" fmla="*/ 216694 w 233362"/>
                  <a:gd name="connsiteY3" fmla="*/ 78581 h 114300"/>
                  <a:gd name="connsiteX4" fmla="*/ 2381 w 2333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362" h="114300">
                    <a:moveTo>
                      <a:pt x="2381" y="114300"/>
                    </a:moveTo>
                    <a:cubicBezTo>
                      <a:pt x="1587" y="80169"/>
                      <a:pt x="794" y="46037"/>
                      <a:pt x="0" y="11906"/>
                    </a:cubicBezTo>
                    <a:lnTo>
                      <a:pt x="233362" y="0"/>
                    </a:lnTo>
                    <a:lnTo>
                      <a:pt x="216694" y="78581"/>
                    </a:lnTo>
                    <a:lnTo>
                      <a:pt x="2381" y="11430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477966" y="3009702"/>
                <a:ext cx="604837" cy="176212"/>
              </a:xfrm>
              <a:custGeom>
                <a:avLst/>
                <a:gdLst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23825 w 604837"/>
                  <a:gd name="connsiteY2" fmla="*/ 42862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76212 h 176212"/>
                  <a:gd name="connsiteX1" fmla="*/ 0 w 604837"/>
                  <a:gd name="connsiteY1" fmla="*/ 76200 h 176212"/>
                  <a:gd name="connsiteX2" fmla="*/ 123825 w 604837"/>
                  <a:gd name="connsiteY2" fmla="*/ 35718 h 176212"/>
                  <a:gd name="connsiteX3" fmla="*/ 204787 w 604837"/>
                  <a:gd name="connsiteY3" fmla="*/ 2381 h 176212"/>
                  <a:gd name="connsiteX4" fmla="*/ 240506 w 604837"/>
                  <a:gd name="connsiteY4" fmla="*/ 2381 h 176212"/>
                  <a:gd name="connsiteX5" fmla="*/ 338137 w 604837"/>
                  <a:gd name="connsiteY5" fmla="*/ 2381 h 176212"/>
                  <a:gd name="connsiteX6" fmla="*/ 371475 w 604837"/>
                  <a:gd name="connsiteY6" fmla="*/ 45243 h 176212"/>
                  <a:gd name="connsiteX7" fmla="*/ 411956 w 604837"/>
                  <a:gd name="connsiteY7" fmla="*/ 45243 h 176212"/>
                  <a:gd name="connsiteX8" fmla="*/ 466725 w 604837"/>
                  <a:gd name="connsiteY8" fmla="*/ 14287 h 176212"/>
                  <a:gd name="connsiteX9" fmla="*/ 521493 w 604837"/>
                  <a:gd name="connsiteY9" fmla="*/ 9525 h 176212"/>
                  <a:gd name="connsiteX10" fmla="*/ 604837 w 604837"/>
                  <a:gd name="connsiteY10" fmla="*/ 0 h 176212"/>
                  <a:gd name="connsiteX11" fmla="*/ 497681 w 604837"/>
                  <a:gd name="connsiteY11" fmla="*/ 130968 h 176212"/>
                  <a:gd name="connsiteX12" fmla="*/ 254793 w 604837"/>
                  <a:gd name="connsiteY12" fmla="*/ 150018 h 176212"/>
                  <a:gd name="connsiteX13" fmla="*/ 0 w 604837"/>
                  <a:gd name="connsiteY13" fmla="*/ 176212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4837" h="176212">
                    <a:moveTo>
                      <a:pt x="0" y="176212"/>
                    </a:moveTo>
                    <a:lnTo>
                      <a:pt x="0" y="76200"/>
                    </a:lnTo>
                    <a:lnTo>
                      <a:pt x="123825" y="35718"/>
                    </a:lnTo>
                    <a:lnTo>
                      <a:pt x="204787" y="2381"/>
                    </a:lnTo>
                    <a:lnTo>
                      <a:pt x="240506" y="2381"/>
                    </a:lnTo>
                    <a:lnTo>
                      <a:pt x="338137" y="2381"/>
                    </a:lnTo>
                    <a:cubicBezTo>
                      <a:pt x="359965" y="11112"/>
                      <a:pt x="359172" y="38099"/>
                      <a:pt x="371475" y="45243"/>
                    </a:cubicBezTo>
                    <a:cubicBezTo>
                      <a:pt x="383778" y="52387"/>
                      <a:pt x="393700" y="55562"/>
                      <a:pt x="411956" y="45243"/>
                    </a:cubicBezTo>
                    <a:lnTo>
                      <a:pt x="466725" y="14287"/>
                    </a:lnTo>
                    <a:lnTo>
                      <a:pt x="521493" y="9525"/>
                    </a:lnTo>
                    <a:lnTo>
                      <a:pt x="604837" y="0"/>
                    </a:lnTo>
                    <a:lnTo>
                      <a:pt x="497681" y="130968"/>
                    </a:lnTo>
                    <a:lnTo>
                      <a:pt x="254793" y="150018"/>
                    </a:lnTo>
                    <a:lnTo>
                      <a:pt x="0" y="176212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475584" y="2999292"/>
                <a:ext cx="1062038" cy="319972"/>
              </a:xfrm>
              <a:custGeom>
                <a:avLst/>
                <a:gdLst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9588 w 1062038"/>
                  <a:gd name="connsiteY6" fmla="*/ 81848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2038" h="319972">
                    <a:moveTo>
                      <a:pt x="0" y="253297"/>
                    </a:moveTo>
                    <a:lnTo>
                      <a:pt x="7144" y="169953"/>
                    </a:lnTo>
                    <a:cubicBezTo>
                      <a:pt x="31750" y="140187"/>
                      <a:pt x="127794" y="103675"/>
                      <a:pt x="166688" y="88991"/>
                    </a:cubicBezTo>
                    <a:cubicBezTo>
                      <a:pt x="205582" y="74307"/>
                      <a:pt x="215901" y="79466"/>
                      <a:pt x="240507" y="81847"/>
                    </a:cubicBezTo>
                    <a:cubicBezTo>
                      <a:pt x="265113" y="84228"/>
                      <a:pt x="284560" y="94150"/>
                      <a:pt x="314325" y="103278"/>
                    </a:cubicBezTo>
                    <a:cubicBezTo>
                      <a:pt x="344091" y="112406"/>
                      <a:pt x="386556" y="140188"/>
                      <a:pt x="419100" y="136616"/>
                    </a:cubicBezTo>
                    <a:cubicBezTo>
                      <a:pt x="451644" y="133044"/>
                      <a:pt x="488157" y="96929"/>
                      <a:pt x="509588" y="81848"/>
                    </a:cubicBezTo>
                    <a:cubicBezTo>
                      <a:pt x="531019" y="66767"/>
                      <a:pt x="532210" y="59622"/>
                      <a:pt x="547688" y="46128"/>
                    </a:cubicBezTo>
                    <a:cubicBezTo>
                      <a:pt x="563166" y="32634"/>
                      <a:pt x="584201" y="15966"/>
                      <a:pt x="602457" y="885"/>
                    </a:cubicBezTo>
                    <a:cubicBezTo>
                      <a:pt x="640954" y="-4274"/>
                      <a:pt x="731044" y="14775"/>
                      <a:pt x="778669" y="15172"/>
                    </a:cubicBezTo>
                    <a:cubicBezTo>
                      <a:pt x="826294" y="15569"/>
                      <a:pt x="830263" y="2472"/>
                      <a:pt x="888207" y="3266"/>
                    </a:cubicBezTo>
                    <a:lnTo>
                      <a:pt x="1062038" y="5647"/>
                    </a:lnTo>
                    <a:lnTo>
                      <a:pt x="904875" y="296160"/>
                    </a:lnTo>
                    <a:lnTo>
                      <a:pt x="411957" y="269966"/>
                    </a:lnTo>
                    <a:lnTo>
                      <a:pt x="64294" y="319972"/>
                    </a:lnTo>
                    <a:lnTo>
                      <a:pt x="0" y="253297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60"/>
              <p:cNvSpPr/>
              <p:nvPr/>
            </p:nvSpPr>
            <p:spPr>
              <a:xfrm>
                <a:off x="480347" y="2902545"/>
                <a:ext cx="1197769" cy="481013"/>
              </a:xfrm>
              <a:custGeom>
                <a:avLst/>
                <a:gdLst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92894 w 1197769"/>
                  <a:gd name="connsiteY4" fmla="*/ 264319 h 481013"/>
                  <a:gd name="connsiteX5" fmla="*/ 373856 w 1197769"/>
                  <a:gd name="connsiteY5" fmla="*/ 288132 h 481013"/>
                  <a:gd name="connsiteX6" fmla="*/ 419100 w 1197769"/>
                  <a:gd name="connsiteY6" fmla="*/ 300038 h 481013"/>
                  <a:gd name="connsiteX7" fmla="*/ 495300 w 1197769"/>
                  <a:gd name="connsiteY7" fmla="*/ 250032 h 481013"/>
                  <a:gd name="connsiteX8" fmla="*/ 538162 w 1197769"/>
                  <a:gd name="connsiteY8" fmla="*/ 204788 h 481013"/>
                  <a:gd name="connsiteX9" fmla="*/ 590550 w 1197769"/>
                  <a:gd name="connsiteY9" fmla="*/ 185738 h 481013"/>
                  <a:gd name="connsiteX10" fmla="*/ 671512 w 1197769"/>
                  <a:gd name="connsiteY10" fmla="*/ 192882 h 481013"/>
                  <a:gd name="connsiteX11" fmla="*/ 797719 w 1197769"/>
                  <a:gd name="connsiteY11" fmla="*/ 233363 h 481013"/>
                  <a:gd name="connsiteX12" fmla="*/ 866775 w 1197769"/>
                  <a:gd name="connsiteY12" fmla="*/ 269082 h 481013"/>
                  <a:gd name="connsiteX13" fmla="*/ 916781 w 1197769"/>
                  <a:gd name="connsiteY13" fmla="*/ 285750 h 481013"/>
                  <a:gd name="connsiteX14" fmla="*/ 959644 w 1197769"/>
                  <a:gd name="connsiteY14" fmla="*/ 202407 h 481013"/>
                  <a:gd name="connsiteX15" fmla="*/ 1009650 w 1197769"/>
                  <a:gd name="connsiteY15" fmla="*/ 140494 h 481013"/>
                  <a:gd name="connsiteX16" fmla="*/ 1038225 w 1197769"/>
                  <a:gd name="connsiteY16" fmla="*/ 92869 h 481013"/>
                  <a:gd name="connsiteX17" fmla="*/ 1050131 w 1197769"/>
                  <a:gd name="connsiteY17" fmla="*/ 47625 h 481013"/>
                  <a:gd name="connsiteX18" fmla="*/ 1078706 w 1197769"/>
                  <a:gd name="connsiteY18" fmla="*/ 16669 h 481013"/>
                  <a:gd name="connsiteX19" fmla="*/ 1116806 w 1197769"/>
                  <a:gd name="connsiteY19" fmla="*/ 0 h 481013"/>
                  <a:gd name="connsiteX20" fmla="*/ 1135856 w 1197769"/>
                  <a:gd name="connsiteY20" fmla="*/ 21432 h 481013"/>
                  <a:gd name="connsiteX21" fmla="*/ 1197769 w 1197769"/>
                  <a:gd name="connsiteY21" fmla="*/ 83344 h 481013"/>
                  <a:gd name="connsiteX22" fmla="*/ 1121569 w 1197769"/>
                  <a:gd name="connsiteY22" fmla="*/ 261938 h 481013"/>
                  <a:gd name="connsiteX23" fmla="*/ 857250 w 1197769"/>
                  <a:gd name="connsiteY23" fmla="*/ 457200 h 481013"/>
                  <a:gd name="connsiteX24" fmla="*/ 442912 w 1197769"/>
                  <a:gd name="connsiteY24" fmla="*/ 481013 h 481013"/>
                  <a:gd name="connsiteX25" fmla="*/ 114300 w 1197769"/>
                  <a:gd name="connsiteY25" fmla="*/ 457200 h 481013"/>
                  <a:gd name="connsiteX26" fmla="*/ 0 w 1197769"/>
                  <a:gd name="connsiteY26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81075 w 1197769"/>
                  <a:gd name="connsiteY15" fmla="*/ 192882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97769" h="481013">
                    <a:moveTo>
                      <a:pt x="0" y="440532"/>
                    </a:moveTo>
                    <a:lnTo>
                      <a:pt x="0" y="340519"/>
                    </a:lnTo>
                    <a:lnTo>
                      <a:pt x="116681" y="285750"/>
                    </a:lnTo>
                    <a:cubicBezTo>
                      <a:pt x="146843" y="271463"/>
                      <a:pt x="163909" y="259953"/>
                      <a:pt x="180975" y="254794"/>
                    </a:cubicBezTo>
                    <a:cubicBezTo>
                      <a:pt x="198041" y="249635"/>
                      <a:pt x="200422" y="253206"/>
                      <a:pt x="219075" y="254794"/>
                    </a:cubicBezTo>
                    <a:cubicBezTo>
                      <a:pt x="237728" y="256382"/>
                      <a:pt x="267097" y="258763"/>
                      <a:pt x="292894" y="264319"/>
                    </a:cubicBezTo>
                    <a:cubicBezTo>
                      <a:pt x="318691" y="269875"/>
                      <a:pt x="358775" y="284163"/>
                      <a:pt x="373856" y="288132"/>
                    </a:cubicBezTo>
                    <a:lnTo>
                      <a:pt x="419100" y="300038"/>
                    </a:lnTo>
                    <a:cubicBezTo>
                      <a:pt x="439341" y="293688"/>
                      <a:pt x="481013" y="265113"/>
                      <a:pt x="495300" y="250032"/>
                    </a:cubicBezTo>
                    <a:lnTo>
                      <a:pt x="538162" y="204788"/>
                    </a:lnTo>
                    <a:cubicBezTo>
                      <a:pt x="554037" y="194072"/>
                      <a:pt x="563563" y="183357"/>
                      <a:pt x="590550" y="185738"/>
                    </a:cubicBezTo>
                    <a:lnTo>
                      <a:pt x="671512" y="192882"/>
                    </a:lnTo>
                    <a:cubicBezTo>
                      <a:pt x="706040" y="200819"/>
                      <a:pt x="774700" y="221457"/>
                      <a:pt x="797719" y="233363"/>
                    </a:cubicBezTo>
                    <a:lnTo>
                      <a:pt x="866775" y="269082"/>
                    </a:lnTo>
                    <a:cubicBezTo>
                      <a:pt x="886619" y="277813"/>
                      <a:pt x="897731" y="298450"/>
                      <a:pt x="916781" y="285750"/>
                    </a:cubicBezTo>
                    <a:cubicBezTo>
                      <a:pt x="935831" y="273050"/>
                      <a:pt x="959644" y="223838"/>
                      <a:pt x="981075" y="192882"/>
                    </a:cubicBezTo>
                    <a:cubicBezTo>
                      <a:pt x="995363" y="165101"/>
                      <a:pt x="996553" y="158750"/>
                      <a:pt x="1009650" y="140494"/>
                    </a:cubicBezTo>
                    <a:lnTo>
                      <a:pt x="1038225" y="92869"/>
                    </a:lnTo>
                    <a:lnTo>
                      <a:pt x="1050131" y="47625"/>
                    </a:lnTo>
                    <a:lnTo>
                      <a:pt x="1078706" y="16669"/>
                    </a:lnTo>
                    <a:lnTo>
                      <a:pt x="1116806" y="0"/>
                    </a:lnTo>
                    <a:lnTo>
                      <a:pt x="1135856" y="21432"/>
                    </a:lnTo>
                    <a:lnTo>
                      <a:pt x="1197769" y="83344"/>
                    </a:lnTo>
                    <a:lnTo>
                      <a:pt x="1121569" y="261938"/>
                    </a:lnTo>
                    <a:lnTo>
                      <a:pt x="857250" y="457200"/>
                    </a:lnTo>
                    <a:lnTo>
                      <a:pt x="442912" y="481013"/>
                    </a:lnTo>
                    <a:lnTo>
                      <a:pt x="114300" y="457200"/>
                    </a:lnTo>
                    <a:lnTo>
                      <a:pt x="0" y="440532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473203" y="2952552"/>
                <a:ext cx="1269206" cy="500062"/>
              </a:xfrm>
              <a:custGeom>
                <a:avLst/>
                <a:gdLst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8231 w 1269206"/>
                  <a:gd name="connsiteY16" fmla="*/ 138112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5363 w 1269206"/>
                  <a:gd name="connsiteY15" fmla="*/ 221456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69206" h="500062">
                    <a:moveTo>
                      <a:pt x="0" y="438150"/>
                    </a:moveTo>
                    <a:cubicBezTo>
                      <a:pt x="794" y="418306"/>
                      <a:pt x="1587" y="398462"/>
                      <a:pt x="2381" y="378618"/>
                    </a:cubicBezTo>
                    <a:lnTo>
                      <a:pt x="142875" y="330993"/>
                    </a:lnTo>
                    <a:cubicBezTo>
                      <a:pt x="176212" y="317103"/>
                      <a:pt x="177800" y="296863"/>
                      <a:pt x="202406" y="295275"/>
                    </a:cubicBezTo>
                    <a:lnTo>
                      <a:pt x="276225" y="290512"/>
                    </a:lnTo>
                    <a:cubicBezTo>
                      <a:pt x="304403" y="294481"/>
                      <a:pt x="349250" y="311943"/>
                      <a:pt x="371475" y="319087"/>
                    </a:cubicBezTo>
                    <a:lnTo>
                      <a:pt x="438150" y="340518"/>
                    </a:lnTo>
                    <a:cubicBezTo>
                      <a:pt x="463947" y="334962"/>
                      <a:pt x="503237" y="304006"/>
                      <a:pt x="526256" y="285750"/>
                    </a:cubicBezTo>
                    <a:cubicBezTo>
                      <a:pt x="543718" y="264319"/>
                      <a:pt x="559594" y="242093"/>
                      <a:pt x="576263" y="230981"/>
                    </a:cubicBezTo>
                    <a:lnTo>
                      <a:pt x="626269" y="219075"/>
                    </a:lnTo>
                    <a:cubicBezTo>
                      <a:pt x="642938" y="215106"/>
                      <a:pt x="669132" y="216297"/>
                      <a:pt x="692944" y="221456"/>
                    </a:cubicBezTo>
                    <a:lnTo>
                      <a:pt x="781050" y="250031"/>
                    </a:lnTo>
                    <a:cubicBezTo>
                      <a:pt x="810419" y="259556"/>
                      <a:pt x="822325" y="277812"/>
                      <a:pt x="840581" y="288131"/>
                    </a:cubicBezTo>
                    <a:cubicBezTo>
                      <a:pt x="860822" y="298450"/>
                      <a:pt x="876301" y="309165"/>
                      <a:pt x="890588" y="311943"/>
                    </a:cubicBezTo>
                    <a:cubicBezTo>
                      <a:pt x="904876" y="314721"/>
                      <a:pt x="908844" y="319881"/>
                      <a:pt x="926306" y="304800"/>
                    </a:cubicBezTo>
                    <a:cubicBezTo>
                      <a:pt x="943768" y="289719"/>
                      <a:pt x="968376" y="249237"/>
                      <a:pt x="995363" y="221456"/>
                    </a:cubicBezTo>
                    <a:lnTo>
                      <a:pt x="1081088" y="126206"/>
                    </a:lnTo>
                    <a:cubicBezTo>
                      <a:pt x="1105694" y="98425"/>
                      <a:pt x="1124347" y="75802"/>
                      <a:pt x="1143000" y="54768"/>
                    </a:cubicBezTo>
                    <a:cubicBezTo>
                      <a:pt x="1161653" y="33734"/>
                      <a:pt x="1176337" y="18256"/>
                      <a:pt x="1193006" y="0"/>
                    </a:cubicBezTo>
                    <a:lnTo>
                      <a:pt x="1269206" y="85725"/>
                    </a:lnTo>
                    <a:lnTo>
                      <a:pt x="745331" y="500062"/>
                    </a:lnTo>
                    <a:lnTo>
                      <a:pt x="145256" y="469106"/>
                    </a:lnTo>
                    <a:lnTo>
                      <a:pt x="0" y="43815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463678" y="2987371"/>
                <a:ext cx="1366838" cy="572400"/>
              </a:xfrm>
              <a:custGeom>
                <a:avLst/>
                <a:gdLst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40482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59681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676275 w 1366838"/>
                  <a:gd name="connsiteY10" fmla="*/ 245439 h 619295"/>
                  <a:gd name="connsiteX11" fmla="*/ 783431 w 1366838"/>
                  <a:gd name="connsiteY11" fmla="*/ 302589 h 619295"/>
                  <a:gd name="connsiteX12" fmla="*/ 862013 w 1366838"/>
                  <a:gd name="connsiteY12" fmla="*/ 350214 h 619295"/>
                  <a:gd name="connsiteX13" fmla="*/ 940594 w 1366838"/>
                  <a:gd name="connsiteY13" fmla="*/ 331164 h 619295"/>
                  <a:gd name="connsiteX14" fmla="*/ 1000125 w 1366838"/>
                  <a:gd name="connsiteY14" fmla="*/ 247820 h 619295"/>
                  <a:gd name="connsiteX15" fmla="*/ 1097756 w 1366838"/>
                  <a:gd name="connsiteY15" fmla="*/ 119233 h 619295"/>
                  <a:gd name="connsiteX16" fmla="*/ 1157288 w 1366838"/>
                  <a:gd name="connsiteY16" fmla="*/ 40652 h 619295"/>
                  <a:gd name="connsiteX17" fmla="*/ 1188244 w 1366838"/>
                  <a:gd name="connsiteY17" fmla="*/ 170 h 619295"/>
                  <a:gd name="connsiteX18" fmla="*/ 1226344 w 1366838"/>
                  <a:gd name="connsiteY18" fmla="*/ 54939 h 619295"/>
                  <a:gd name="connsiteX19" fmla="*/ 1266825 w 1366838"/>
                  <a:gd name="connsiteY19" fmla="*/ 85895 h 619295"/>
                  <a:gd name="connsiteX20" fmla="*/ 1350169 w 1366838"/>
                  <a:gd name="connsiteY20" fmla="*/ 121614 h 619295"/>
                  <a:gd name="connsiteX21" fmla="*/ 1366838 w 1366838"/>
                  <a:gd name="connsiteY21" fmla="*/ 190670 h 619295"/>
                  <a:gd name="connsiteX22" fmla="*/ 1119188 w 1366838"/>
                  <a:gd name="connsiteY22" fmla="*/ 474039 h 619295"/>
                  <a:gd name="connsiteX23" fmla="*/ 788194 w 1366838"/>
                  <a:gd name="connsiteY23" fmla="*/ 597864 h 619295"/>
                  <a:gd name="connsiteX24" fmla="*/ 109538 w 1366838"/>
                  <a:gd name="connsiteY24" fmla="*/ 619295 h 619295"/>
                  <a:gd name="connsiteX25" fmla="*/ 0 w 1366838"/>
                  <a:gd name="connsiteY25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0594 w 1366838"/>
                  <a:gd name="connsiteY11" fmla="*/ 331164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883444 w 1366838"/>
                  <a:gd name="connsiteY11" fmla="*/ 369264 h 619295"/>
                  <a:gd name="connsiteX12" fmla="*/ 947738 w 1366838"/>
                  <a:gd name="connsiteY12" fmla="*/ 354976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33462 w 1366838"/>
                  <a:gd name="connsiteY12" fmla="*/ 257345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84 h 619309"/>
                  <a:gd name="connsiteX1" fmla="*/ 11906 w 1366838"/>
                  <a:gd name="connsiteY1" fmla="*/ 433572 h 619309"/>
                  <a:gd name="connsiteX2" fmla="*/ 140494 w 1366838"/>
                  <a:gd name="connsiteY2" fmla="*/ 385947 h 619309"/>
                  <a:gd name="connsiteX3" fmla="*/ 247650 w 1366838"/>
                  <a:gd name="connsiteY3" fmla="*/ 347847 h 619309"/>
                  <a:gd name="connsiteX4" fmla="*/ 364331 w 1366838"/>
                  <a:gd name="connsiteY4" fmla="*/ 369278 h 619309"/>
                  <a:gd name="connsiteX5" fmla="*/ 438150 w 1366838"/>
                  <a:gd name="connsiteY5" fmla="*/ 416903 h 619309"/>
                  <a:gd name="connsiteX6" fmla="*/ 502444 w 1366838"/>
                  <a:gd name="connsiteY6" fmla="*/ 390709 h 619309"/>
                  <a:gd name="connsiteX7" fmla="*/ 571500 w 1366838"/>
                  <a:gd name="connsiteY7" fmla="*/ 321653 h 619309"/>
                  <a:gd name="connsiteX8" fmla="*/ 640556 w 1366838"/>
                  <a:gd name="connsiteY8" fmla="*/ 264503 h 619309"/>
                  <a:gd name="connsiteX9" fmla="*/ 783431 w 1366838"/>
                  <a:gd name="connsiteY9" fmla="*/ 302603 h 619309"/>
                  <a:gd name="connsiteX10" fmla="*/ 883444 w 1366838"/>
                  <a:gd name="connsiteY10" fmla="*/ 369278 h 619309"/>
                  <a:gd name="connsiteX11" fmla="*/ 947738 w 1366838"/>
                  <a:gd name="connsiteY11" fmla="*/ 354990 h 619309"/>
                  <a:gd name="connsiteX12" fmla="*/ 1033462 w 1366838"/>
                  <a:gd name="connsiteY12" fmla="*/ 257359 h 619309"/>
                  <a:gd name="connsiteX13" fmla="*/ 1138237 w 1366838"/>
                  <a:gd name="connsiteY13" fmla="*/ 131154 h 619309"/>
                  <a:gd name="connsiteX14" fmla="*/ 1157288 w 1366838"/>
                  <a:gd name="connsiteY14" fmla="*/ 40666 h 619309"/>
                  <a:gd name="connsiteX15" fmla="*/ 1188244 w 1366838"/>
                  <a:gd name="connsiteY15" fmla="*/ 184 h 619309"/>
                  <a:gd name="connsiteX16" fmla="*/ 1226344 w 1366838"/>
                  <a:gd name="connsiteY16" fmla="*/ 54953 h 619309"/>
                  <a:gd name="connsiteX17" fmla="*/ 1266825 w 1366838"/>
                  <a:gd name="connsiteY17" fmla="*/ 85909 h 619309"/>
                  <a:gd name="connsiteX18" fmla="*/ 1350169 w 1366838"/>
                  <a:gd name="connsiteY18" fmla="*/ 121628 h 619309"/>
                  <a:gd name="connsiteX19" fmla="*/ 1366838 w 1366838"/>
                  <a:gd name="connsiteY19" fmla="*/ 190684 h 619309"/>
                  <a:gd name="connsiteX20" fmla="*/ 1119188 w 1366838"/>
                  <a:gd name="connsiteY20" fmla="*/ 474053 h 619309"/>
                  <a:gd name="connsiteX21" fmla="*/ 788194 w 1366838"/>
                  <a:gd name="connsiteY21" fmla="*/ 597878 h 619309"/>
                  <a:gd name="connsiteX22" fmla="*/ 109538 w 1366838"/>
                  <a:gd name="connsiteY22" fmla="*/ 619309 h 619309"/>
                  <a:gd name="connsiteX23" fmla="*/ 0 w 1366838"/>
                  <a:gd name="connsiteY23" fmla="*/ 533584 h 619309"/>
                  <a:gd name="connsiteX0" fmla="*/ 0 w 1366838"/>
                  <a:gd name="connsiteY0" fmla="*/ 497118 h 582843"/>
                  <a:gd name="connsiteX1" fmla="*/ 11906 w 1366838"/>
                  <a:gd name="connsiteY1" fmla="*/ 397106 h 582843"/>
                  <a:gd name="connsiteX2" fmla="*/ 140494 w 1366838"/>
                  <a:gd name="connsiteY2" fmla="*/ 349481 h 582843"/>
                  <a:gd name="connsiteX3" fmla="*/ 247650 w 1366838"/>
                  <a:gd name="connsiteY3" fmla="*/ 311381 h 582843"/>
                  <a:gd name="connsiteX4" fmla="*/ 364331 w 1366838"/>
                  <a:gd name="connsiteY4" fmla="*/ 332812 h 582843"/>
                  <a:gd name="connsiteX5" fmla="*/ 438150 w 1366838"/>
                  <a:gd name="connsiteY5" fmla="*/ 380437 h 582843"/>
                  <a:gd name="connsiteX6" fmla="*/ 502444 w 1366838"/>
                  <a:gd name="connsiteY6" fmla="*/ 354243 h 582843"/>
                  <a:gd name="connsiteX7" fmla="*/ 571500 w 1366838"/>
                  <a:gd name="connsiteY7" fmla="*/ 285187 h 582843"/>
                  <a:gd name="connsiteX8" fmla="*/ 640556 w 1366838"/>
                  <a:gd name="connsiteY8" fmla="*/ 228037 h 582843"/>
                  <a:gd name="connsiteX9" fmla="*/ 783431 w 1366838"/>
                  <a:gd name="connsiteY9" fmla="*/ 266137 h 582843"/>
                  <a:gd name="connsiteX10" fmla="*/ 883444 w 1366838"/>
                  <a:gd name="connsiteY10" fmla="*/ 332812 h 582843"/>
                  <a:gd name="connsiteX11" fmla="*/ 947738 w 1366838"/>
                  <a:gd name="connsiteY11" fmla="*/ 318524 h 582843"/>
                  <a:gd name="connsiteX12" fmla="*/ 1033462 w 1366838"/>
                  <a:gd name="connsiteY12" fmla="*/ 220893 h 582843"/>
                  <a:gd name="connsiteX13" fmla="*/ 1138237 w 1366838"/>
                  <a:gd name="connsiteY13" fmla="*/ 94688 h 582843"/>
                  <a:gd name="connsiteX14" fmla="*/ 1157288 w 1366838"/>
                  <a:gd name="connsiteY14" fmla="*/ 4200 h 582843"/>
                  <a:gd name="connsiteX15" fmla="*/ 1226344 w 1366838"/>
                  <a:gd name="connsiteY15" fmla="*/ 18487 h 582843"/>
                  <a:gd name="connsiteX16" fmla="*/ 1266825 w 1366838"/>
                  <a:gd name="connsiteY16" fmla="*/ 49443 h 582843"/>
                  <a:gd name="connsiteX17" fmla="*/ 1350169 w 1366838"/>
                  <a:gd name="connsiteY17" fmla="*/ 85162 h 582843"/>
                  <a:gd name="connsiteX18" fmla="*/ 1366838 w 1366838"/>
                  <a:gd name="connsiteY18" fmla="*/ 154218 h 582843"/>
                  <a:gd name="connsiteX19" fmla="*/ 1119188 w 1366838"/>
                  <a:gd name="connsiteY19" fmla="*/ 437587 h 582843"/>
                  <a:gd name="connsiteX20" fmla="*/ 788194 w 1366838"/>
                  <a:gd name="connsiteY20" fmla="*/ 561412 h 582843"/>
                  <a:gd name="connsiteX21" fmla="*/ 109538 w 1366838"/>
                  <a:gd name="connsiteY21" fmla="*/ 582843 h 582843"/>
                  <a:gd name="connsiteX22" fmla="*/ 0 w 1366838"/>
                  <a:gd name="connsiteY22" fmla="*/ 497118 h 582843"/>
                  <a:gd name="connsiteX0" fmla="*/ 0 w 1366838"/>
                  <a:gd name="connsiteY0" fmla="*/ 501299 h 587024"/>
                  <a:gd name="connsiteX1" fmla="*/ 11906 w 1366838"/>
                  <a:gd name="connsiteY1" fmla="*/ 401287 h 587024"/>
                  <a:gd name="connsiteX2" fmla="*/ 140494 w 1366838"/>
                  <a:gd name="connsiteY2" fmla="*/ 353662 h 587024"/>
                  <a:gd name="connsiteX3" fmla="*/ 247650 w 1366838"/>
                  <a:gd name="connsiteY3" fmla="*/ 315562 h 587024"/>
                  <a:gd name="connsiteX4" fmla="*/ 364331 w 1366838"/>
                  <a:gd name="connsiteY4" fmla="*/ 336993 h 587024"/>
                  <a:gd name="connsiteX5" fmla="*/ 438150 w 1366838"/>
                  <a:gd name="connsiteY5" fmla="*/ 384618 h 587024"/>
                  <a:gd name="connsiteX6" fmla="*/ 502444 w 1366838"/>
                  <a:gd name="connsiteY6" fmla="*/ 358424 h 587024"/>
                  <a:gd name="connsiteX7" fmla="*/ 571500 w 1366838"/>
                  <a:gd name="connsiteY7" fmla="*/ 289368 h 587024"/>
                  <a:gd name="connsiteX8" fmla="*/ 640556 w 1366838"/>
                  <a:gd name="connsiteY8" fmla="*/ 232218 h 587024"/>
                  <a:gd name="connsiteX9" fmla="*/ 783431 w 1366838"/>
                  <a:gd name="connsiteY9" fmla="*/ 270318 h 587024"/>
                  <a:gd name="connsiteX10" fmla="*/ 883444 w 1366838"/>
                  <a:gd name="connsiteY10" fmla="*/ 336993 h 587024"/>
                  <a:gd name="connsiteX11" fmla="*/ 947738 w 1366838"/>
                  <a:gd name="connsiteY11" fmla="*/ 322705 h 587024"/>
                  <a:gd name="connsiteX12" fmla="*/ 1033462 w 1366838"/>
                  <a:gd name="connsiteY12" fmla="*/ 225074 h 587024"/>
                  <a:gd name="connsiteX13" fmla="*/ 1138237 w 1366838"/>
                  <a:gd name="connsiteY13" fmla="*/ 98869 h 587024"/>
                  <a:gd name="connsiteX14" fmla="*/ 1207294 w 1366838"/>
                  <a:gd name="connsiteY14" fmla="*/ 3619 h 587024"/>
                  <a:gd name="connsiteX15" fmla="*/ 1226344 w 1366838"/>
                  <a:gd name="connsiteY15" fmla="*/ 22668 h 587024"/>
                  <a:gd name="connsiteX16" fmla="*/ 1266825 w 1366838"/>
                  <a:gd name="connsiteY16" fmla="*/ 53624 h 587024"/>
                  <a:gd name="connsiteX17" fmla="*/ 1350169 w 1366838"/>
                  <a:gd name="connsiteY17" fmla="*/ 89343 h 587024"/>
                  <a:gd name="connsiteX18" fmla="*/ 1366838 w 1366838"/>
                  <a:gd name="connsiteY18" fmla="*/ 158399 h 587024"/>
                  <a:gd name="connsiteX19" fmla="*/ 1119188 w 1366838"/>
                  <a:gd name="connsiteY19" fmla="*/ 441768 h 587024"/>
                  <a:gd name="connsiteX20" fmla="*/ 788194 w 1366838"/>
                  <a:gd name="connsiteY20" fmla="*/ 565593 h 587024"/>
                  <a:gd name="connsiteX21" fmla="*/ 109538 w 1366838"/>
                  <a:gd name="connsiteY21" fmla="*/ 587024 h 587024"/>
                  <a:gd name="connsiteX22" fmla="*/ 0 w 1366838"/>
                  <a:gd name="connsiteY22" fmla="*/ 501299 h 587024"/>
                  <a:gd name="connsiteX0" fmla="*/ 0 w 1366838"/>
                  <a:gd name="connsiteY0" fmla="*/ 498556 h 584281"/>
                  <a:gd name="connsiteX1" fmla="*/ 11906 w 1366838"/>
                  <a:gd name="connsiteY1" fmla="*/ 398544 h 584281"/>
                  <a:gd name="connsiteX2" fmla="*/ 140494 w 1366838"/>
                  <a:gd name="connsiteY2" fmla="*/ 350919 h 584281"/>
                  <a:gd name="connsiteX3" fmla="*/ 247650 w 1366838"/>
                  <a:gd name="connsiteY3" fmla="*/ 312819 h 584281"/>
                  <a:gd name="connsiteX4" fmla="*/ 364331 w 1366838"/>
                  <a:gd name="connsiteY4" fmla="*/ 334250 h 584281"/>
                  <a:gd name="connsiteX5" fmla="*/ 438150 w 1366838"/>
                  <a:gd name="connsiteY5" fmla="*/ 381875 h 584281"/>
                  <a:gd name="connsiteX6" fmla="*/ 502444 w 1366838"/>
                  <a:gd name="connsiteY6" fmla="*/ 355681 h 584281"/>
                  <a:gd name="connsiteX7" fmla="*/ 571500 w 1366838"/>
                  <a:gd name="connsiteY7" fmla="*/ 286625 h 584281"/>
                  <a:gd name="connsiteX8" fmla="*/ 640556 w 1366838"/>
                  <a:gd name="connsiteY8" fmla="*/ 229475 h 584281"/>
                  <a:gd name="connsiteX9" fmla="*/ 783431 w 1366838"/>
                  <a:gd name="connsiteY9" fmla="*/ 267575 h 584281"/>
                  <a:gd name="connsiteX10" fmla="*/ 883444 w 1366838"/>
                  <a:gd name="connsiteY10" fmla="*/ 334250 h 584281"/>
                  <a:gd name="connsiteX11" fmla="*/ 947738 w 1366838"/>
                  <a:gd name="connsiteY11" fmla="*/ 319962 h 584281"/>
                  <a:gd name="connsiteX12" fmla="*/ 1033462 w 1366838"/>
                  <a:gd name="connsiteY12" fmla="*/ 222331 h 584281"/>
                  <a:gd name="connsiteX13" fmla="*/ 1138237 w 1366838"/>
                  <a:gd name="connsiteY13" fmla="*/ 96126 h 584281"/>
                  <a:gd name="connsiteX14" fmla="*/ 1207294 w 1366838"/>
                  <a:gd name="connsiteY14" fmla="*/ 876 h 584281"/>
                  <a:gd name="connsiteX15" fmla="*/ 1266825 w 1366838"/>
                  <a:gd name="connsiteY15" fmla="*/ 50881 h 584281"/>
                  <a:gd name="connsiteX16" fmla="*/ 1350169 w 1366838"/>
                  <a:gd name="connsiteY16" fmla="*/ 86600 h 584281"/>
                  <a:gd name="connsiteX17" fmla="*/ 1366838 w 1366838"/>
                  <a:gd name="connsiteY17" fmla="*/ 155656 h 584281"/>
                  <a:gd name="connsiteX18" fmla="*/ 1119188 w 1366838"/>
                  <a:gd name="connsiteY18" fmla="*/ 439025 h 584281"/>
                  <a:gd name="connsiteX19" fmla="*/ 788194 w 1366838"/>
                  <a:gd name="connsiteY19" fmla="*/ 562850 h 584281"/>
                  <a:gd name="connsiteX20" fmla="*/ 109538 w 1366838"/>
                  <a:gd name="connsiteY20" fmla="*/ 584281 h 584281"/>
                  <a:gd name="connsiteX21" fmla="*/ 0 w 1366838"/>
                  <a:gd name="connsiteY21" fmla="*/ 498556 h 584281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38237 w 1366838"/>
                  <a:gd name="connsiteY13" fmla="*/ 88954 h 577109"/>
                  <a:gd name="connsiteX14" fmla="*/ 1154906 w 1366838"/>
                  <a:gd name="connsiteY14" fmla="*/ 88953 h 577109"/>
                  <a:gd name="connsiteX15" fmla="*/ 1228725 w 1366838"/>
                  <a:gd name="connsiteY15" fmla="*/ 848 h 577109"/>
                  <a:gd name="connsiteX16" fmla="*/ 1266825 w 1366838"/>
                  <a:gd name="connsiteY16" fmla="*/ 43709 h 577109"/>
                  <a:gd name="connsiteX17" fmla="*/ 1350169 w 1366838"/>
                  <a:gd name="connsiteY17" fmla="*/ 79428 h 577109"/>
                  <a:gd name="connsiteX18" fmla="*/ 1366838 w 1366838"/>
                  <a:gd name="connsiteY18" fmla="*/ 148484 h 577109"/>
                  <a:gd name="connsiteX19" fmla="*/ 1119188 w 1366838"/>
                  <a:gd name="connsiteY19" fmla="*/ 431853 h 577109"/>
                  <a:gd name="connsiteX20" fmla="*/ 788194 w 1366838"/>
                  <a:gd name="connsiteY20" fmla="*/ 555678 h 577109"/>
                  <a:gd name="connsiteX21" fmla="*/ 109538 w 1366838"/>
                  <a:gd name="connsiteY21" fmla="*/ 577109 h 577109"/>
                  <a:gd name="connsiteX22" fmla="*/ 0 w 1366838"/>
                  <a:gd name="connsiteY22" fmla="*/ 491384 h 577109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54906 w 1366838"/>
                  <a:gd name="connsiteY13" fmla="*/ 88953 h 577109"/>
                  <a:gd name="connsiteX14" fmla="*/ 1228725 w 1366838"/>
                  <a:gd name="connsiteY14" fmla="*/ 848 h 577109"/>
                  <a:gd name="connsiteX15" fmla="*/ 1266825 w 1366838"/>
                  <a:gd name="connsiteY15" fmla="*/ 43709 h 577109"/>
                  <a:gd name="connsiteX16" fmla="*/ 1350169 w 1366838"/>
                  <a:gd name="connsiteY16" fmla="*/ 79428 h 577109"/>
                  <a:gd name="connsiteX17" fmla="*/ 1366838 w 1366838"/>
                  <a:gd name="connsiteY17" fmla="*/ 148484 h 577109"/>
                  <a:gd name="connsiteX18" fmla="*/ 1119188 w 1366838"/>
                  <a:gd name="connsiteY18" fmla="*/ 431853 h 577109"/>
                  <a:gd name="connsiteX19" fmla="*/ 788194 w 1366838"/>
                  <a:gd name="connsiteY19" fmla="*/ 555678 h 577109"/>
                  <a:gd name="connsiteX20" fmla="*/ 109538 w 1366838"/>
                  <a:gd name="connsiteY20" fmla="*/ 577109 h 577109"/>
                  <a:gd name="connsiteX21" fmla="*/ 0 w 1366838"/>
                  <a:gd name="connsiteY21" fmla="*/ 491384 h 577109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66838" h="572400">
                    <a:moveTo>
                      <a:pt x="0" y="486675"/>
                    </a:moveTo>
                    <a:lnTo>
                      <a:pt x="11906" y="386663"/>
                    </a:lnTo>
                    <a:cubicBezTo>
                      <a:pt x="35322" y="362057"/>
                      <a:pt x="101203" y="353326"/>
                      <a:pt x="140494" y="339038"/>
                    </a:cubicBezTo>
                    <a:cubicBezTo>
                      <a:pt x="179785" y="324750"/>
                      <a:pt x="208756" y="293794"/>
                      <a:pt x="247650" y="300938"/>
                    </a:cubicBezTo>
                    <a:lnTo>
                      <a:pt x="364331" y="322369"/>
                    </a:lnTo>
                    <a:cubicBezTo>
                      <a:pt x="396081" y="333878"/>
                      <a:pt x="416719" y="378725"/>
                      <a:pt x="438150" y="369994"/>
                    </a:cubicBezTo>
                    <a:lnTo>
                      <a:pt x="502444" y="343800"/>
                    </a:lnTo>
                    <a:cubicBezTo>
                      <a:pt x="524669" y="327925"/>
                      <a:pt x="548481" y="295778"/>
                      <a:pt x="571500" y="274744"/>
                    </a:cubicBezTo>
                    <a:cubicBezTo>
                      <a:pt x="594519" y="253710"/>
                      <a:pt x="605234" y="220769"/>
                      <a:pt x="640556" y="217594"/>
                    </a:cubicBezTo>
                    <a:cubicBezTo>
                      <a:pt x="675878" y="214419"/>
                      <a:pt x="742950" y="238231"/>
                      <a:pt x="783431" y="255694"/>
                    </a:cubicBezTo>
                    <a:cubicBezTo>
                      <a:pt x="823912" y="273157"/>
                      <a:pt x="856060" y="313638"/>
                      <a:pt x="883444" y="322369"/>
                    </a:cubicBezTo>
                    <a:cubicBezTo>
                      <a:pt x="910828" y="331100"/>
                      <a:pt x="922735" y="326734"/>
                      <a:pt x="947738" y="308081"/>
                    </a:cubicBezTo>
                    <a:cubicBezTo>
                      <a:pt x="972741" y="289428"/>
                      <a:pt x="998934" y="247756"/>
                      <a:pt x="1033462" y="210450"/>
                    </a:cubicBezTo>
                    <a:cubicBezTo>
                      <a:pt x="1067990" y="173144"/>
                      <a:pt x="1122362" y="119962"/>
                      <a:pt x="1154906" y="84244"/>
                    </a:cubicBezTo>
                    <a:cubicBezTo>
                      <a:pt x="1187450" y="48526"/>
                      <a:pt x="1201341" y="7649"/>
                      <a:pt x="1221582" y="902"/>
                    </a:cubicBezTo>
                    <a:cubicBezTo>
                      <a:pt x="1241823" y="-5845"/>
                      <a:pt x="1239044" y="27094"/>
                      <a:pt x="1266825" y="39000"/>
                    </a:cubicBezTo>
                    <a:lnTo>
                      <a:pt x="1350169" y="74719"/>
                    </a:lnTo>
                    <a:lnTo>
                      <a:pt x="1366838" y="143775"/>
                    </a:lnTo>
                    <a:lnTo>
                      <a:pt x="1119188" y="427144"/>
                    </a:lnTo>
                    <a:lnTo>
                      <a:pt x="788194" y="550969"/>
                    </a:lnTo>
                    <a:lnTo>
                      <a:pt x="109538" y="572400"/>
                    </a:lnTo>
                    <a:lnTo>
                      <a:pt x="0" y="48667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63"/>
              <p:cNvSpPr/>
              <p:nvPr/>
            </p:nvSpPr>
            <p:spPr>
              <a:xfrm>
                <a:off x="466059" y="3057327"/>
                <a:ext cx="1407319" cy="583406"/>
              </a:xfrm>
              <a:custGeom>
                <a:avLst/>
                <a:gdLst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07319" h="583406">
                    <a:moveTo>
                      <a:pt x="11907" y="464343"/>
                    </a:moveTo>
                    <a:lnTo>
                      <a:pt x="7144" y="400050"/>
                    </a:lnTo>
                    <a:lnTo>
                      <a:pt x="83344" y="383381"/>
                    </a:lnTo>
                    <a:cubicBezTo>
                      <a:pt x="106363" y="374253"/>
                      <a:pt x="124620" y="354806"/>
                      <a:pt x="145257" y="345281"/>
                    </a:cubicBezTo>
                    <a:cubicBezTo>
                      <a:pt x="165894" y="335756"/>
                      <a:pt x="186135" y="329406"/>
                      <a:pt x="207169" y="326231"/>
                    </a:cubicBezTo>
                    <a:cubicBezTo>
                      <a:pt x="228203" y="323056"/>
                      <a:pt x="250826" y="323056"/>
                      <a:pt x="271463" y="326231"/>
                    </a:cubicBezTo>
                    <a:cubicBezTo>
                      <a:pt x="292101" y="329406"/>
                      <a:pt x="308769" y="332184"/>
                      <a:pt x="330994" y="345281"/>
                    </a:cubicBezTo>
                    <a:cubicBezTo>
                      <a:pt x="353219" y="358378"/>
                      <a:pt x="383382" y="396875"/>
                      <a:pt x="404813" y="404812"/>
                    </a:cubicBezTo>
                    <a:cubicBezTo>
                      <a:pt x="416322" y="405606"/>
                      <a:pt x="438151" y="403622"/>
                      <a:pt x="459582" y="392906"/>
                    </a:cubicBezTo>
                    <a:cubicBezTo>
                      <a:pt x="481013" y="382190"/>
                      <a:pt x="510381" y="359568"/>
                      <a:pt x="533400" y="340518"/>
                    </a:cubicBezTo>
                    <a:cubicBezTo>
                      <a:pt x="556419" y="321468"/>
                      <a:pt x="576263" y="294481"/>
                      <a:pt x="597694" y="278606"/>
                    </a:cubicBezTo>
                    <a:cubicBezTo>
                      <a:pt x="619125" y="262731"/>
                      <a:pt x="636191" y="247252"/>
                      <a:pt x="661988" y="245268"/>
                    </a:cubicBezTo>
                    <a:cubicBezTo>
                      <a:pt x="687785" y="243284"/>
                      <a:pt x="728662" y="248444"/>
                      <a:pt x="752475" y="266700"/>
                    </a:cubicBezTo>
                    <a:lnTo>
                      <a:pt x="823913" y="321468"/>
                    </a:lnTo>
                    <a:cubicBezTo>
                      <a:pt x="846138" y="335756"/>
                      <a:pt x="865981" y="346869"/>
                      <a:pt x="885825" y="352425"/>
                    </a:cubicBezTo>
                    <a:lnTo>
                      <a:pt x="945357" y="369093"/>
                    </a:lnTo>
                    <a:cubicBezTo>
                      <a:pt x="968773" y="363933"/>
                      <a:pt x="1001713" y="344487"/>
                      <a:pt x="1026319" y="321468"/>
                    </a:cubicBezTo>
                    <a:lnTo>
                      <a:pt x="1100138" y="252412"/>
                    </a:lnTo>
                    <a:lnTo>
                      <a:pt x="1157288" y="183356"/>
                    </a:lnTo>
                    <a:cubicBezTo>
                      <a:pt x="1179513" y="158353"/>
                      <a:pt x="1213247" y="123031"/>
                      <a:pt x="1233488" y="102393"/>
                    </a:cubicBezTo>
                    <a:cubicBezTo>
                      <a:pt x="1253729" y="81755"/>
                      <a:pt x="1267620" y="71834"/>
                      <a:pt x="1278732" y="59531"/>
                    </a:cubicBezTo>
                    <a:lnTo>
                      <a:pt x="1300163" y="28575"/>
                    </a:lnTo>
                    <a:lnTo>
                      <a:pt x="1335882" y="0"/>
                    </a:lnTo>
                    <a:lnTo>
                      <a:pt x="1407319" y="16668"/>
                    </a:lnTo>
                    <a:lnTo>
                      <a:pt x="1331119" y="359568"/>
                    </a:lnTo>
                    <a:lnTo>
                      <a:pt x="707232" y="504825"/>
                    </a:lnTo>
                    <a:lnTo>
                      <a:pt x="126207" y="583406"/>
                    </a:lnTo>
                    <a:lnTo>
                      <a:pt x="0" y="583406"/>
                    </a:lnTo>
                    <a:lnTo>
                      <a:pt x="11907" y="390525"/>
                    </a:lnTo>
                    <a:lnTo>
                      <a:pt x="11907" y="390525"/>
                    </a:ln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479553" y="3068439"/>
                <a:ext cx="1520825" cy="650875"/>
              </a:xfrm>
              <a:custGeom>
                <a:avLst/>
                <a:gdLst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14400 w 1520825"/>
                  <a:gd name="connsiteY11" fmla="*/ 396875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31069 w 1520825"/>
                  <a:gd name="connsiteY11" fmla="*/ 404018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20825" h="650875">
                    <a:moveTo>
                      <a:pt x="0" y="581025"/>
                    </a:moveTo>
                    <a:cubicBezTo>
                      <a:pt x="1058" y="531283"/>
                      <a:pt x="2117" y="481542"/>
                      <a:pt x="3175" y="431800"/>
                    </a:cubicBezTo>
                    <a:lnTo>
                      <a:pt x="88900" y="415925"/>
                    </a:lnTo>
                    <a:cubicBezTo>
                      <a:pt x="118533" y="405342"/>
                      <a:pt x="150283" y="370417"/>
                      <a:pt x="180975" y="368300"/>
                    </a:cubicBezTo>
                    <a:lnTo>
                      <a:pt x="273050" y="361950"/>
                    </a:lnTo>
                    <a:cubicBezTo>
                      <a:pt x="307446" y="373592"/>
                      <a:pt x="358775" y="444500"/>
                      <a:pt x="387350" y="438150"/>
                    </a:cubicBezTo>
                    <a:lnTo>
                      <a:pt x="473075" y="419100"/>
                    </a:lnTo>
                    <a:cubicBezTo>
                      <a:pt x="505354" y="400579"/>
                      <a:pt x="564092" y="340783"/>
                      <a:pt x="581025" y="327025"/>
                    </a:cubicBezTo>
                    <a:lnTo>
                      <a:pt x="631825" y="285750"/>
                    </a:lnTo>
                    <a:cubicBezTo>
                      <a:pt x="652992" y="281517"/>
                      <a:pt x="672042" y="281517"/>
                      <a:pt x="708025" y="301625"/>
                    </a:cubicBezTo>
                    <a:cubicBezTo>
                      <a:pt x="744008" y="321733"/>
                      <a:pt x="778801" y="344885"/>
                      <a:pt x="815975" y="361950"/>
                    </a:cubicBezTo>
                    <a:cubicBezTo>
                      <a:pt x="853149" y="379016"/>
                      <a:pt x="891911" y="415660"/>
                      <a:pt x="931069" y="404018"/>
                    </a:cubicBezTo>
                    <a:cubicBezTo>
                      <a:pt x="964671" y="389995"/>
                      <a:pt x="986499" y="400182"/>
                      <a:pt x="1031875" y="361950"/>
                    </a:cubicBezTo>
                    <a:cubicBezTo>
                      <a:pt x="1077251" y="323718"/>
                      <a:pt x="1182158" y="197908"/>
                      <a:pt x="1203325" y="174625"/>
                    </a:cubicBezTo>
                    <a:lnTo>
                      <a:pt x="1266825" y="104775"/>
                    </a:lnTo>
                    <a:cubicBezTo>
                      <a:pt x="1287992" y="81492"/>
                      <a:pt x="1310217" y="66146"/>
                      <a:pt x="1330325" y="47625"/>
                    </a:cubicBezTo>
                    <a:lnTo>
                      <a:pt x="1377950" y="0"/>
                    </a:lnTo>
                    <a:lnTo>
                      <a:pt x="1520825" y="6350"/>
                    </a:lnTo>
                    <a:lnTo>
                      <a:pt x="1295400" y="466725"/>
                    </a:lnTo>
                    <a:lnTo>
                      <a:pt x="495300" y="650875"/>
                    </a:lnTo>
                    <a:lnTo>
                      <a:pt x="146050" y="631825"/>
                    </a:lnTo>
                    <a:lnTo>
                      <a:pt x="0" y="58102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>
              <a:xfrm>
                <a:off x="476378" y="3062089"/>
                <a:ext cx="1968500" cy="901700"/>
              </a:xfrm>
              <a:custGeom>
                <a:avLst/>
                <a:gdLst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68500" h="901700">
                    <a:moveTo>
                      <a:pt x="3175" y="809625"/>
                    </a:moveTo>
                    <a:cubicBezTo>
                      <a:pt x="2117" y="722842"/>
                      <a:pt x="1058" y="636058"/>
                      <a:pt x="0" y="549275"/>
                    </a:cubicBezTo>
                    <a:lnTo>
                      <a:pt x="133350" y="517525"/>
                    </a:lnTo>
                    <a:cubicBezTo>
                      <a:pt x="169863" y="504825"/>
                      <a:pt x="180975" y="461433"/>
                      <a:pt x="219075" y="473075"/>
                    </a:cubicBezTo>
                    <a:lnTo>
                      <a:pt x="333375" y="508000"/>
                    </a:lnTo>
                    <a:cubicBezTo>
                      <a:pt x="365654" y="520171"/>
                      <a:pt x="392642" y="550333"/>
                      <a:pt x="412750" y="546100"/>
                    </a:cubicBezTo>
                    <a:lnTo>
                      <a:pt x="473075" y="533400"/>
                    </a:lnTo>
                    <a:cubicBezTo>
                      <a:pt x="497946" y="516996"/>
                      <a:pt x="536575" y="464608"/>
                      <a:pt x="561975" y="447675"/>
                    </a:cubicBezTo>
                    <a:lnTo>
                      <a:pt x="638175" y="396875"/>
                    </a:lnTo>
                    <a:cubicBezTo>
                      <a:pt x="669396" y="393700"/>
                      <a:pt x="710142" y="406400"/>
                      <a:pt x="749300" y="428625"/>
                    </a:cubicBezTo>
                    <a:lnTo>
                      <a:pt x="866775" y="495300"/>
                    </a:lnTo>
                    <a:cubicBezTo>
                      <a:pt x="901700" y="504825"/>
                      <a:pt x="920750" y="500592"/>
                      <a:pt x="958850" y="485775"/>
                    </a:cubicBezTo>
                    <a:lnTo>
                      <a:pt x="1073150" y="441325"/>
                    </a:lnTo>
                    <a:cubicBezTo>
                      <a:pt x="1113367" y="413808"/>
                      <a:pt x="1153583" y="365125"/>
                      <a:pt x="1200150" y="320675"/>
                    </a:cubicBezTo>
                    <a:lnTo>
                      <a:pt x="1339850" y="187325"/>
                    </a:lnTo>
                    <a:cubicBezTo>
                      <a:pt x="1376362" y="150813"/>
                      <a:pt x="1397000" y="132292"/>
                      <a:pt x="1419225" y="101600"/>
                    </a:cubicBezTo>
                    <a:lnTo>
                      <a:pt x="1485900" y="9525"/>
                    </a:lnTo>
                    <a:lnTo>
                      <a:pt x="1597025" y="9525"/>
                    </a:lnTo>
                    <a:lnTo>
                      <a:pt x="1720850" y="6350"/>
                    </a:lnTo>
                    <a:lnTo>
                      <a:pt x="1838325" y="9525"/>
                    </a:lnTo>
                    <a:lnTo>
                      <a:pt x="1968500" y="0"/>
                    </a:lnTo>
                    <a:lnTo>
                      <a:pt x="1641475" y="438150"/>
                    </a:lnTo>
                    <a:lnTo>
                      <a:pt x="939800" y="793750"/>
                    </a:lnTo>
                    <a:lnTo>
                      <a:pt x="247650" y="901700"/>
                    </a:lnTo>
                    <a:lnTo>
                      <a:pt x="3175" y="80962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476378" y="3046214"/>
                <a:ext cx="2028825" cy="1050925"/>
              </a:xfrm>
              <a:custGeom>
                <a:avLst/>
                <a:gdLst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46906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28825" h="1050925">
                    <a:moveTo>
                      <a:pt x="0" y="892175"/>
                    </a:moveTo>
                    <a:lnTo>
                      <a:pt x="9525" y="790575"/>
                    </a:lnTo>
                    <a:cubicBezTo>
                      <a:pt x="39158" y="765704"/>
                      <a:pt x="132821" y="753004"/>
                      <a:pt x="177800" y="742950"/>
                    </a:cubicBezTo>
                    <a:cubicBezTo>
                      <a:pt x="222779" y="732896"/>
                      <a:pt x="245533" y="729721"/>
                      <a:pt x="279400" y="730250"/>
                    </a:cubicBezTo>
                    <a:cubicBezTo>
                      <a:pt x="313267" y="730779"/>
                      <a:pt x="343429" y="744405"/>
                      <a:pt x="381000" y="746125"/>
                    </a:cubicBezTo>
                    <a:cubicBezTo>
                      <a:pt x="418571" y="747845"/>
                      <a:pt x="463947" y="748770"/>
                      <a:pt x="504825" y="740568"/>
                    </a:cubicBezTo>
                    <a:cubicBezTo>
                      <a:pt x="545703" y="732366"/>
                      <a:pt x="594915" y="710670"/>
                      <a:pt x="626268" y="696912"/>
                    </a:cubicBezTo>
                    <a:cubicBezTo>
                      <a:pt x="657621" y="683154"/>
                      <a:pt x="673496" y="666353"/>
                      <a:pt x="692943" y="658019"/>
                    </a:cubicBezTo>
                    <a:cubicBezTo>
                      <a:pt x="712390" y="649685"/>
                      <a:pt x="717153" y="643334"/>
                      <a:pt x="742950" y="646906"/>
                    </a:cubicBezTo>
                    <a:cubicBezTo>
                      <a:pt x="768747" y="650478"/>
                      <a:pt x="813859" y="676672"/>
                      <a:pt x="847725" y="679450"/>
                    </a:cubicBezTo>
                    <a:cubicBezTo>
                      <a:pt x="881591" y="682228"/>
                      <a:pt x="913342" y="668867"/>
                      <a:pt x="946150" y="663575"/>
                    </a:cubicBezTo>
                    <a:cubicBezTo>
                      <a:pt x="978958" y="658283"/>
                      <a:pt x="1008063" y="655108"/>
                      <a:pt x="1047750" y="644525"/>
                    </a:cubicBezTo>
                    <a:lnTo>
                      <a:pt x="1184275" y="600075"/>
                    </a:lnTo>
                    <a:lnTo>
                      <a:pt x="1289050" y="558800"/>
                    </a:lnTo>
                    <a:cubicBezTo>
                      <a:pt x="1332442" y="528638"/>
                      <a:pt x="1400175" y="454554"/>
                      <a:pt x="1444625" y="419100"/>
                    </a:cubicBezTo>
                    <a:cubicBezTo>
                      <a:pt x="1489075" y="383646"/>
                      <a:pt x="1518708" y="374121"/>
                      <a:pt x="1555750" y="346075"/>
                    </a:cubicBezTo>
                    <a:lnTo>
                      <a:pt x="1666875" y="250825"/>
                    </a:lnTo>
                    <a:lnTo>
                      <a:pt x="1771650" y="171450"/>
                    </a:lnTo>
                    <a:lnTo>
                      <a:pt x="1860550" y="98425"/>
                    </a:lnTo>
                    <a:lnTo>
                      <a:pt x="1927225" y="12700"/>
                    </a:lnTo>
                    <a:lnTo>
                      <a:pt x="2028825" y="0"/>
                    </a:lnTo>
                    <a:lnTo>
                      <a:pt x="1793875" y="749300"/>
                    </a:lnTo>
                    <a:lnTo>
                      <a:pt x="292100" y="1050925"/>
                    </a:lnTo>
                    <a:lnTo>
                      <a:pt x="0" y="89217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473203" y="3027164"/>
                <a:ext cx="2111375" cy="1009650"/>
              </a:xfrm>
              <a:custGeom>
                <a:avLst/>
                <a:gdLst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36600 w 2111375"/>
                  <a:gd name="connsiteY8" fmla="*/ 75565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11375" h="1009650">
                    <a:moveTo>
                      <a:pt x="0" y="942975"/>
                    </a:moveTo>
                    <a:lnTo>
                      <a:pt x="0" y="885825"/>
                    </a:lnTo>
                    <a:lnTo>
                      <a:pt x="152400" y="838200"/>
                    </a:lnTo>
                    <a:cubicBezTo>
                      <a:pt x="193146" y="826029"/>
                      <a:pt x="212725" y="815446"/>
                      <a:pt x="244475" y="812800"/>
                    </a:cubicBezTo>
                    <a:cubicBezTo>
                      <a:pt x="276225" y="810154"/>
                      <a:pt x="312208" y="821267"/>
                      <a:pt x="342900" y="822325"/>
                    </a:cubicBezTo>
                    <a:cubicBezTo>
                      <a:pt x="373592" y="823383"/>
                      <a:pt x="398992" y="825500"/>
                      <a:pt x="434975" y="825500"/>
                    </a:cubicBezTo>
                    <a:cubicBezTo>
                      <a:pt x="470958" y="825500"/>
                      <a:pt x="520700" y="827088"/>
                      <a:pt x="558800" y="822325"/>
                    </a:cubicBezTo>
                    <a:cubicBezTo>
                      <a:pt x="596900" y="817563"/>
                      <a:pt x="624417" y="811742"/>
                      <a:pt x="663575" y="796925"/>
                    </a:cubicBezTo>
                    <a:lnTo>
                      <a:pt x="736600" y="755650"/>
                    </a:lnTo>
                    <a:lnTo>
                      <a:pt x="838200" y="746125"/>
                    </a:lnTo>
                    <a:lnTo>
                      <a:pt x="993775" y="717550"/>
                    </a:lnTo>
                    <a:cubicBezTo>
                      <a:pt x="1039283" y="709083"/>
                      <a:pt x="1072621" y="705908"/>
                      <a:pt x="1111250" y="695325"/>
                    </a:cubicBezTo>
                    <a:cubicBezTo>
                      <a:pt x="1149879" y="684742"/>
                      <a:pt x="1190625" y="665163"/>
                      <a:pt x="1225550" y="654050"/>
                    </a:cubicBezTo>
                    <a:cubicBezTo>
                      <a:pt x="1261004" y="640821"/>
                      <a:pt x="1290638" y="643996"/>
                      <a:pt x="1320800" y="628650"/>
                    </a:cubicBezTo>
                    <a:cubicBezTo>
                      <a:pt x="1350963" y="613304"/>
                      <a:pt x="1375833" y="585258"/>
                      <a:pt x="1406525" y="561975"/>
                    </a:cubicBezTo>
                    <a:cubicBezTo>
                      <a:pt x="1437217" y="538692"/>
                      <a:pt x="1478492" y="510117"/>
                      <a:pt x="1504950" y="488950"/>
                    </a:cubicBezTo>
                    <a:lnTo>
                      <a:pt x="1584325" y="425450"/>
                    </a:lnTo>
                    <a:lnTo>
                      <a:pt x="1682750" y="349250"/>
                    </a:lnTo>
                    <a:lnTo>
                      <a:pt x="1790700" y="260350"/>
                    </a:lnTo>
                    <a:lnTo>
                      <a:pt x="1905000" y="171450"/>
                    </a:lnTo>
                    <a:cubicBezTo>
                      <a:pt x="1938867" y="140229"/>
                      <a:pt x="1966913" y="91546"/>
                      <a:pt x="1984375" y="66675"/>
                    </a:cubicBezTo>
                    <a:cubicBezTo>
                      <a:pt x="2001837" y="41804"/>
                      <a:pt x="1990196" y="34396"/>
                      <a:pt x="2009775" y="22225"/>
                    </a:cubicBezTo>
                    <a:lnTo>
                      <a:pt x="2111375" y="0"/>
                    </a:lnTo>
                    <a:lnTo>
                      <a:pt x="1333500" y="1009650"/>
                    </a:lnTo>
                    <a:lnTo>
                      <a:pt x="0" y="94297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479553" y="2998589"/>
                <a:ext cx="2171700" cy="1155700"/>
              </a:xfrm>
              <a:custGeom>
                <a:avLst/>
                <a:gdLst>
                  <a:gd name="connsiteX0" fmla="*/ 0 w 2171700"/>
                  <a:gd name="connsiteY0" fmla="*/ 1009650 h 1155700"/>
                  <a:gd name="connsiteX1" fmla="*/ 0 w 2171700"/>
                  <a:gd name="connsiteY1" fmla="*/ 952500 h 1155700"/>
                  <a:gd name="connsiteX2" fmla="*/ 139700 w 2171700"/>
                  <a:gd name="connsiteY2" fmla="*/ 908050 h 1155700"/>
                  <a:gd name="connsiteX3" fmla="*/ 254000 w 2171700"/>
                  <a:gd name="connsiteY3" fmla="*/ 885825 h 1155700"/>
                  <a:gd name="connsiteX4" fmla="*/ 368300 w 2171700"/>
                  <a:gd name="connsiteY4" fmla="*/ 889000 h 1155700"/>
                  <a:gd name="connsiteX5" fmla="*/ 457200 w 2171700"/>
                  <a:gd name="connsiteY5" fmla="*/ 895350 h 1155700"/>
                  <a:gd name="connsiteX6" fmla="*/ 542925 w 2171700"/>
                  <a:gd name="connsiteY6" fmla="*/ 904875 h 1155700"/>
                  <a:gd name="connsiteX7" fmla="*/ 628650 w 2171700"/>
                  <a:gd name="connsiteY7" fmla="*/ 895350 h 1155700"/>
                  <a:gd name="connsiteX8" fmla="*/ 723900 w 2171700"/>
                  <a:gd name="connsiteY8" fmla="*/ 850900 h 1155700"/>
                  <a:gd name="connsiteX9" fmla="*/ 828675 w 2171700"/>
                  <a:gd name="connsiteY9" fmla="*/ 812800 h 1155700"/>
                  <a:gd name="connsiteX10" fmla="*/ 904875 w 2171700"/>
                  <a:gd name="connsiteY10" fmla="*/ 800100 h 1155700"/>
                  <a:gd name="connsiteX11" fmla="*/ 1028700 w 2171700"/>
                  <a:gd name="connsiteY11" fmla="*/ 781050 h 1155700"/>
                  <a:gd name="connsiteX12" fmla="*/ 1143000 w 2171700"/>
                  <a:gd name="connsiteY12" fmla="*/ 755650 h 1155700"/>
                  <a:gd name="connsiteX13" fmla="*/ 1276350 w 2171700"/>
                  <a:gd name="connsiteY13" fmla="*/ 708025 h 1155700"/>
                  <a:gd name="connsiteX14" fmla="*/ 1374775 w 2171700"/>
                  <a:gd name="connsiteY14" fmla="*/ 663575 h 1155700"/>
                  <a:gd name="connsiteX15" fmla="*/ 1482725 w 2171700"/>
                  <a:gd name="connsiteY15" fmla="*/ 568325 h 1155700"/>
                  <a:gd name="connsiteX16" fmla="*/ 1574800 w 2171700"/>
                  <a:gd name="connsiteY16" fmla="*/ 501650 h 1155700"/>
                  <a:gd name="connsiteX17" fmla="*/ 1701800 w 2171700"/>
                  <a:gd name="connsiteY17" fmla="*/ 396875 h 1155700"/>
                  <a:gd name="connsiteX18" fmla="*/ 1800225 w 2171700"/>
                  <a:gd name="connsiteY18" fmla="*/ 330200 h 1155700"/>
                  <a:gd name="connsiteX19" fmla="*/ 1936750 w 2171700"/>
                  <a:gd name="connsiteY19" fmla="*/ 228600 h 1155700"/>
                  <a:gd name="connsiteX20" fmla="*/ 2022475 w 2171700"/>
                  <a:gd name="connsiteY20" fmla="*/ 127000 h 1155700"/>
                  <a:gd name="connsiteX21" fmla="*/ 2070100 w 2171700"/>
                  <a:gd name="connsiteY21" fmla="*/ 41275 h 1155700"/>
                  <a:gd name="connsiteX22" fmla="*/ 2171700 w 2171700"/>
                  <a:gd name="connsiteY22" fmla="*/ 0 h 1155700"/>
                  <a:gd name="connsiteX23" fmla="*/ 2019300 w 2171700"/>
                  <a:gd name="connsiteY23" fmla="*/ 654050 h 1155700"/>
                  <a:gd name="connsiteX24" fmla="*/ 768350 w 2171700"/>
                  <a:gd name="connsiteY24" fmla="*/ 1155700 h 1155700"/>
                  <a:gd name="connsiteX25" fmla="*/ 19050 w 2171700"/>
                  <a:gd name="connsiteY25" fmla="*/ 1108075 h 1155700"/>
                  <a:gd name="connsiteX26" fmla="*/ 6350 w 2171700"/>
                  <a:gd name="connsiteY26" fmla="*/ 946150 h 1155700"/>
                  <a:gd name="connsiteX27" fmla="*/ 12700 w 2171700"/>
                  <a:gd name="connsiteY27" fmla="*/ 946150 h 11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171700" h="1155700">
                    <a:moveTo>
                      <a:pt x="0" y="1009650"/>
                    </a:moveTo>
                    <a:lnTo>
                      <a:pt x="0" y="952500"/>
                    </a:lnTo>
                    <a:lnTo>
                      <a:pt x="139700" y="908050"/>
                    </a:lnTo>
                    <a:lnTo>
                      <a:pt x="254000" y="885825"/>
                    </a:lnTo>
                    <a:lnTo>
                      <a:pt x="368300" y="889000"/>
                    </a:lnTo>
                    <a:lnTo>
                      <a:pt x="457200" y="895350"/>
                    </a:lnTo>
                    <a:lnTo>
                      <a:pt x="542925" y="904875"/>
                    </a:lnTo>
                    <a:lnTo>
                      <a:pt x="628650" y="895350"/>
                    </a:lnTo>
                    <a:lnTo>
                      <a:pt x="723900" y="850900"/>
                    </a:lnTo>
                    <a:lnTo>
                      <a:pt x="828675" y="812800"/>
                    </a:lnTo>
                    <a:lnTo>
                      <a:pt x="904875" y="800100"/>
                    </a:lnTo>
                    <a:lnTo>
                      <a:pt x="1028700" y="781050"/>
                    </a:lnTo>
                    <a:lnTo>
                      <a:pt x="1143000" y="755650"/>
                    </a:lnTo>
                    <a:lnTo>
                      <a:pt x="1276350" y="708025"/>
                    </a:lnTo>
                    <a:lnTo>
                      <a:pt x="1374775" y="663575"/>
                    </a:lnTo>
                    <a:lnTo>
                      <a:pt x="1482725" y="568325"/>
                    </a:lnTo>
                    <a:lnTo>
                      <a:pt x="1574800" y="501650"/>
                    </a:lnTo>
                    <a:lnTo>
                      <a:pt x="1701800" y="396875"/>
                    </a:lnTo>
                    <a:lnTo>
                      <a:pt x="1800225" y="330200"/>
                    </a:lnTo>
                    <a:lnTo>
                      <a:pt x="1936750" y="228600"/>
                    </a:lnTo>
                    <a:lnTo>
                      <a:pt x="2022475" y="127000"/>
                    </a:lnTo>
                    <a:lnTo>
                      <a:pt x="2070100" y="41275"/>
                    </a:lnTo>
                    <a:lnTo>
                      <a:pt x="2171700" y="0"/>
                    </a:lnTo>
                    <a:lnTo>
                      <a:pt x="2019300" y="654050"/>
                    </a:lnTo>
                    <a:lnTo>
                      <a:pt x="768350" y="1155700"/>
                    </a:lnTo>
                    <a:lnTo>
                      <a:pt x="19050" y="1108075"/>
                    </a:lnTo>
                    <a:lnTo>
                      <a:pt x="6350" y="946150"/>
                    </a:lnTo>
                    <a:lnTo>
                      <a:pt x="12700" y="946150"/>
                    </a:ln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473203" y="2995413"/>
                <a:ext cx="2200275" cy="1209675"/>
              </a:xfrm>
              <a:custGeom>
                <a:avLst/>
                <a:gdLst>
                  <a:gd name="connsiteX0" fmla="*/ 0 w 2200275"/>
                  <a:gd name="connsiteY0" fmla="*/ 1063625 h 1238250"/>
                  <a:gd name="connsiteX1" fmla="*/ 0 w 2200275"/>
                  <a:gd name="connsiteY1" fmla="*/ 1006475 h 1238250"/>
                  <a:gd name="connsiteX2" fmla="*/ 136525 w 2200275"/>
                  <a:gd name="connsiteY2" fmla="*/ 958850 h 1238250"/>
                  <a:gd name="connsiteX3" fmla="*/ 238125 w 2200275"/>
                  <a:gd name="connsiteY3" fmla="*/ 936625 h 1238250"/>
                  <a:gd name="connsiteX4" fmla="*/ 352425 w 2200275"/>
                  <a:gd name="connsiteY4" fmla="*/ 927100 h 1238250"/>
                  <a:gd name="connsiteX5" fmla="*/ 447675 w 2200275"/>
                  <a:gd name="connsiteY5" fmla="*/ 933450 h 1238250"/>
                  <a:gd name="connsiteX6" fmla="*/ 514350 w 2200275"/>
                  <a:gd name="connsiteY6" fmla="*/ 946150 h 1238250"/>
                  <a:gd name="connsiteX7" fmla="*/ 596900 w 2200275"/>
                  <a:gd name="connsiteY7" fmla="*/ 936625 h 1238250"/>
                  <a:gd name="connsiteX8" fmla="*/ 698500 w 2200275"/>
                  <a:gd name="connsiteY8" fmla="*/ 904875 h 1238250"/>
                  <a:gd name="connsiteX9" fmla="*/ 790575 w 2200275"/>
                  <a:gd name="connsiteY9" fmla="*/ 863600 h 1238250"/>
                  <a:gd name="connsiteX10" fmla="*/ 904875 w 2200275"/>
                  <a:gd name="connsiteY10" fmla="*/ 844550 h 1238250"/>
                  <a:gd name="connsiteX11" fmla="*/ 1009650 w 2200275"/>
                  <a:gd name="connsiteY11" fmla="*/ 831850 h 1238250"/>
                  <a:gd name="connsiteX12" fmla="*/ 1143000 w 2200275"/>
                  <a:gd name="connsiteY12" fmla="*/ 800100 h 1238250"/>
                  <a:gd name="connsiteX13" fmla="*/ 1238250 w 2200275"/>
                  <a:gd name="connsiteY13" fmla="*/ 768350 h 1238250"/>
                  <a:gd name="connsiteX14" fmla="*/ 1352550 w 2200275"/>
                  <a:gd name="connsiteY14" fmla="*/ 736600 h 1238250"/>
                  <a:gd name="connsiteX15" fmla="*/ 1460500 w 2200275"/>
                  <a:gd name="connsiteY15" fmla="*/ 663575 h 1238250"/>
                  <a:gd name="connsiteX16" fmla="*/ 1577975 w 2200275"/>
                  <a:gd name="connsiteY16" fmla="*/ 574675 h 1238250"/>
                  <a:gd name="connsiteX17" fmla="*/ 1660525 w 2200275"/>
                  <a:gd name="connsiteY17" fmla="*/ 514350 h 1238250"/>
                  <a:gd name="connsiteX18" fmla="*/ 1743075 w 2200275"/>
                  <a:gd name="connsiteY18" fmla="*/ 450850 h 1238250"/>
                  <a:gd name="connsiteX19" fmla="*/ 1816100 w 2200275"/>
                  <a:gd name="connsiteY19" fmla="*/ 390525 h 1238250"/>
                  <a:gd name="connsiteX20" fmla="*/ 1920875 w 2200275"/>
                  <a:gd name="connsiteY20" fmla="*/ 298450 h 1238250"/>
                  <a:gd name="connsiteX21" fmla="*/ 2006600 w 2200275"/>
                  <a:gd name="connsiteY21" fmla="*/ 215900 h 1238250"/>
                  <a:gd name="connsiteX22" fmla="*/ 2051050 w 2200275"/>
                  <a:gd name="connsiteY22" fmla="*/ 161925 h 1238250"/>
                  <a:gd name="connsiteX23" fmla="*/ 2124075 w 2200275"/>
                  <a:gd name="connsiteY23" fmla="*/ 63500 h 1238250"/>
                  <a:gd name="connsiteX24" fmla="*/ 2162175 w 2200275"/>
                  <a:gd name="connsiteY24" fmla="*/ 3175 h 1238250"/>
                  <a:gd name="connsiteX25" fmla="*/ 2200275 w 2200275"/>
                  <a:gd name="connsiteY25" fmla="*/ 0 h 1238250"/>
                  <a:gd name="connsiteX26" fmla="*/ 2073275 w 2200275"/>
                  <a:gd name="connsiteY26" fmla="*/ 561975 h 1238250"/>
                  <a:gd name="connsiteX27" fmla="*/ 1127125 w 2200275"/>
                  <a:gd name="connsiteY27" fmla="*/ 1095375 h 1238250"/>
                  <a:gd name="connsiteX28" fmla="*/ 44450 w 2200275"/>
                  <a:gd name="connsiteY28" fmla="*/ 1238250 h 1238250"/>
                  <a:gd name="connsiteX29" fmla="*/ 19050 w 2200275"/>
                  <a:gd name="connsiteY29" fmla="*/ 996950 h 1238250"/>
                  <a:gd name="connsiteX30" fmla="*/ 19050 w 2200275"/>
                  <a:gd name="connsiteY30" fmla="*/ 1003300 h 1238250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19050 w 2200275"/>
                  <a:gd name="connsiteY30" fmla="*/ 1003300 h 1209675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6350 w 2200275"/>
                  <a:gd name="connsiteY30" fmla="*/ 996950 h 12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00275" h="1209675">
                    <a:moveTo>
                      <a:pt x="0" y="1063625"/>
                    </a:moveTo>
                    <a:lnTo>
                      <a:pt x="0" y="1006475"/>
                    </a:lnTo>
                    <a:lnTo>
                      <a:pt x="136525" y="958850"/>
                    </a:lnTo>
                    <a:lnTo>
                      <a:pt x="238125" y="936625"/>
                    </a:lnTo>
                    <a:lnTo>
                      <a:pt x="352425" y="927100"/>
                    </a:lnTo>
                    <a:lnTo>
                      <a:pt x="447675" y="933450"/>
                    </a:lnTo>
                    <a:lnTo>
                      <a:pt x="514350" y="946150"/>
                    </a:lnTo>
                    <a:lnTo>
                      <a:pt x="596900" y="936625"/>
                    </a:lnTo>
                    <a:lnTo>
                      <a:pt x="698500" y="904875"/>
                    </a:lnTo>
                    <a:lnTo>
                      <a:pt x="790575" y="863600"/>
                    </a:lnTo>
                    <a:lnTo>
                      <a:pt x="904875" y="844550"/>
                    </a:lnTo>
                    <a:lnTo>
                      <a:pt x="1009650" y="831850"/>
                    </a:lnTo>
                    <a:lnTo>
                      <a:pt x="1143000" y="800100"/>
                    </a:lnTo>
                    <a:lnTo>
                      <a:pt x="1238250" y="768350"/>
                    </a:lnTo>
                    <a:lnTo>
                      <a:pt x="1352550" y="736600"/>
                    </a:lnTo>
                    <a:lnTo>
                      <a:pt x="1460500" y="663575"/>
                    </a:lnTo>
                    <a:lnTo>
                      <a:pt x="1577975" y="574675"/>
                    </a:lnTo>
                    <a:lnTo>
                      <a:pt x="1660525" y="514350"/>
                    </a:lnTo>
                    <a:lnTo>
                      <a:pt x="1743075" y="450850"/>
                    </a:lnTo>
                    <a:lnTo>
                      <a:pt x="1816100" y="390525"/>
                    </a:lnTo>
                    <a:lnTo>
                      <a:pt x="1920875" y="298450"/>
                    </a:lnTo>
                    <a:lnTo>
                      <a:pt x="2006600" y="215900"/>
                    </a:lnTo>
                    <a:lnTo>
                      <a:pt x="2051050" y="161925"/>
                    </a:lnTo>
                    <a:lnTo>
                      <a:pt x="2124075" y="63500"/>
                    </a:lnTo>
                    <a:lnTo>
                      <a:pt x="2162175" y="3175"/>
                    </a:lnTo>
                    <a:lnTo>
                      <a:pt x="2200275" y="0"/>
                    </a:lnTo>
                    <a:lnTo>
                      <a:pt x="2073275" y="561975"/>
                    </a:lnTo>
                    <a:lnTo>
                      <a:pt x="1127125" y="1095375"/>
                    </a:lnTo>
                    <a:lnTo>
                      <a:pt x="12700" y="1209675"/>
                    </a:lnTo>
                    <a:lnTo>
                      <a:pt x="19050" y="996950"/>
                    </a:lnTo>
                    <a:lnTo>
                      <a:pt x="6350" y="996950"/>
                    </a:ln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463678" y="2989064"/>
                <a:ext cx="2270125" cy="1162050"/>
              </a:xfrm>
              <a:custGeom>
                <a:avLst/>
                <a:gdLst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006475 w 2270125"/>
                  <a:gd name="connsiteY29" fmla="*/ 1130300 h 1162050"/>
                  <a:gd name="connsiteX30" fmla="*/ 73025 w 2270125"/>
                  <a:gd name="connsiteY30" fmla="*/ 1162050 h 1162050"/>
                  <a:gd name="connsiteX31" fmla="*/ 0 w 2270125"/>
                  <a:gd name="connsiteY31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768475 w 2270125"/>
                  <a:gd name="connsiteY29" fmla="*/ 52070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806575 w 2270125"/>
                  <a:gd name="connsiteY29" fmla="*/ 56515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270125" h="1162050">
                    <a:moveTo>
                      <a:pt x="0" y="1111250"/>
                    </a:moveTo>
                    <a:lnTo>
                      <a:pt x="6350" y="1050925"/>
                    </a:lnTo>
                    <a:lnTo>
                      <a:pt x="92075" y="1022350"/>
                    </a:lnTo>
                    <a:lnTo>
                      <a:pt x="165100" y="993775"/>
                    </a:lnTo>
                    <a:lnTo>
                      <a:pt x="263525" y="971550"/>
                    </a:lnTo>
                    <a:lnTo>
                      <a:pt x="342900" y="968375"/>
                    </a:lnTo>
                    <a:lnTo>
                      <a:pt x="438150" y="971550"/>
                    </a:lnTo>
                    <a:lnTo>
                      <a:pt x="514350" y="981075"/>
                    </a:lnTo>
                    <a:lnTo>
                      <a:pt x="584200" y="977900"/>
                    </a:lnTo>
                    <a:lnTo>
                      <a:pt x="688975" y="955675"/>
                    </a:lnTo>
                    <a:lnTo>
                      <a:pt x="755650" y="920750"/>
                    </a:lnTo>
                    <a:lnTo>
                      <a:pt x="863600" y="892175"/>
                    </a:lnTo>
                    <a:lnTo>
                      <a:pt x="971550" y="876300"/>
                    </a:lnTo>
                    <a:lnTo>
                      <a:pt x="1063625" y="860425"/>
                    </a:lnTo>
                    <a:lnTo>
                      <a:pt x="1155700" y="835025"/>
                    </a:lnTo>
                    <a:lnTo>
                      <a:pt x="1285875" y="803275"/>
                    </a:lnTo>
                    <a:lnTo>
                      <a:pt x="1403350" y="755650"/>
                    </a:lnTo>
                    <a:lnTo>
                      <a:pt x="1479550" y="698500"/>
                    </a:lnTo>
                    <a:lnTo>
                      <a:pt x="1600200" y="612775"/>
                    </a:lnTo>
                    <a:lnTo>
                      <a:pt x="1685925" y="552450"/>
                    </a:lnTo>
                    <a:lnTo>
                      <a:pt x="1774825" y="476250"/>
                    </a:lnTo>
                    <a:lnTo>
                      <a:pt x="1879600" y="396875"/>
                    </a:lnTo>
                    <a:lnTo>
                      <a:pt x="1978025" y="298450"/>
                    </a:lnTo>
                    <a:lnTo>
                      <a:pt x="2054225" y="212725"/>
                    </a:lnTo>
                    <a:lnTo>
                      <a:pt x="2127250" y="133350"/>
                    </a:lnTo>
                    <a:lnTo>
                      <a:pt x="2171700" y="66675"/>
                    </a:lnTo>
                    <a:lnTo>
                      <a:pt x="2197100" y="0"/>
                    </a:lnTo>
                    <a:lnTo>
                      <a:pt x="2257425" y="9525"/>
                    </a:lnTo>
                    <a:lnTo>
                      <a:pt x="2270125" y="114300"/>
                    </a:lnTo>
                    <a:lnTo>
                      <a:pt x="1806575" y="565150"/>
                    </a:lnTo>
                    <a:lnTo>
                      <a:pt x="1006475" y="1130300"/>
                    </a:lnTo>
                    <a:lnTo>
                      <a:pt x="73025" y="1162050"/>
                    </a:lnTo>
                    <a:lnTo>
                      <a:pt x="0" y="111125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479553" y="2998589"/>
                <a:ext cx="2384425" cy="1276350"/>
              </a:xfrm>
              <a:custGeom>
                <a:avLst/>
                <a:gdLst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3175 w 2384425"/>
                  <a:gd name="connsiteY22" fmla="*/ 1060450 h 1276350"/>
                  <a:gd name="connsiteX0" fmla="*/ 6350 w 2390775"/>
                  <a:gd name="connsiteY0" fmla="*/ 1174750 h 1276350"/>
                  <a:gd name="connsiteX1" fmla="*/ 6350 w 2390775"/>
                  <a:gd name="connsiteY1" fmla="*/ 1076325 h 1276350"/>
                  <a:gd name="connsiteX2" fmla="*/ 146050 w 2390775"/>
                  <a:gd name="connsiteY2" fmla="*/ 1035050 h 1276350"/>
                  <a:gd name="connsiteX3" fmla="*/ 311150 w 2390775"/>
                  <a:gd name="connsiteY3" fmla="*/ 996950 h 1276350"/>
                  <a:gd name="connsiteX4" fmla="*/ 514350 w 2390775"/>
                  <a:gd name="connsiteY4" fmla="*/ 1003300 h 1276350"/>
                  <a:gd name="connsiteX5" fmla="*/ 654050 w 2390775"/>
                  <a:gd name="connsiteY5" fmla="*/ 981075 h 1276350"/>
                  <a:gd name="connsiteX6" fmla="*/ 762000 w 2390775"/>
                  <a:gd name="connsiteY6" fmla="*/ 939800 h 1276350"/>
                  <a:gd name="connsiteX7" fmla="*/ 917575 w 2390775"/>
                  <a:gd name="connsiteY7" fmla="*/ 908050 h 1276350"/>
                  <a:gd name="connsiteX8" fmla="*/ 1095375 w 2390775"/>
                  <a:gd name="connsiteY8" fmla="*/ 876300 h 1276350"/>
                  <a:gd name="connsiteX9" fmla="*/ 1184275 w 2390775"/>
                  <a:gd name="connsiteY9" fmla="*/ 866775 h 1276350"/>
                  <a:gd name="connsiteX10" fmla="*/ 1377950 w 2390775"/>
                  <a:gd name="connsiteY10" fmla="*/ 781050 h 1276350"/>
                  <a:gd name="connsiteX11" fmla="*/ 1574800 w 2390775"/>
                  <a:gd name="connsiteY11" fmla="*/ 669925 h 1276350"/>
                  <a:gd name="connsiteX12" fmla="*/ 1743075 w 2390775"/>
                  <a:gd name="connsiteY12" fmla="*/ 546100 h 1276350"/>
                  <a:gd name="connsiteX13" fmla="*/ 1927225 w 2390775"/>
                  <a:gd name="connsiteY13" fmla="*/ 387350 h 1276350"/>
                  <a:gd name="connsiteX14" fmla="*/ 2060575 w 2390775"/>
                  <a:gd name="connsiteY14" fmla="*/ 234950 h 1276350"/>
                  <a:gd name="connsiteX15" fmla="*/ 2193925 w 2390775"/>
                  <a:gd name="connsiteY15" fmla="*/ 92075 h 1276350"/>
                  <a:gd name="connsiteX16" fmla="*/ 2238375 w 2390775"/>
                  <a:gd name="connsiteY16" fmla="*/ 3175 h 1276350"/>
                  <a:gd name="connsiteX17" fmla="*/ 2390775 w 2390775"/>
                  <a:gd name="connsiteY17" fmla="*/ 0 h 1276350"/>
                  <a:gd name="connsiteX18" fmla="*/ 1873250 w 2390775"/>
                  <a:gd name="connsiteY18" fmla="*/ 768350 h 1276350"/>
                  <a:gd name="connsiteX19" fmla="*/ 908050 w 2390775"/>
                  <a:gd name="connsiteY19" fmla="*/ 1146175 h 1276350"/>
                  <a:gd name="connsiteX20" fmla="*/ 12700 w 2390775"/>
                  <a:gd name="connsiteY20" fmla="*/ 1276350 h 1276350"/>
                  <a:gd name="connsiteX21" fmla="*/ 22225 w 2390775"/>
                  <a:gd name="connsiteY21" fmla="*/ 1060450 h 1276350"/>
                  <a:gd name="connsiteX22" fmla="*/ 0 w 239077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4425" h="1276350">
                    <a:moveTo>
                      <a:pt x="0" y="1174750"/>
                    </a:moveTo>
                    <a:lnTo>
                      <a:pt x="0" y="1076325"/>
                    </a:lnTo>
                    <a:cubicBezTo>
                      <a:pt x="23283" y="1053042"/>
                      <a:pt x="88900" y="1048279"/>
                      <a:pt x="139700" y="1035050"/>
                    </a:cubicBezTo>
                    <a:cubicBezTo>
                      <a:pt x="190500" y="1021821"/>
                      <a:pt x="237067" y="994833"/>
                      <a:pt x="304800" y="996950"/>
                    </a:cubicBezTo>
                    <a:cubicBezTo>
                      <a:pt x="372533" y="999067"/>
                      <a:pt x="450850" y="1005946"/>
                      <a:pt x="508000" y="1003300"/>
                    </a:cubicBezTo>
                    <a:cubicBezTo>
                      <a:pt x="565150" y="1000654"/>
                      <a:pt x="613833" y="1001183"/>
                      <a:pt x="647700" y="981075"/>
                    </a:cubicBezTo>
                    <a:lnTo>
                      <a:pt x="755650" y="939800"/>
                    </a:lnTo>
                    <a:cubicBezTo>
                      <a:pt x="799571" y="927629"/>
                      <a:pt x="855663" y="918633"/>
                      <a:pt x="911225" y="908050"/>
                    </a:cubicBezTo>
                    <a:cubicBezTo>
                      <a:pt x="966788" y="897467"/>
                      <a:pt x="1044575" y="883179"/>
                      <a:pt x="1089025" y="876300"/>
                    </a:cubicBezTo>
                    <a:cubicBezTo>
                      <a:pt x="1133475" y="869421"/>
                      <a:pt x="1130829" y="882650"/>
                      <a:pt x="1177925" y="866775"/>
                    </a:cubicBezTo>
                    <a:cubicBezTo>
                      <a:pt x="1225021" y="850900"/>
                      <a:pt x="1306513" y="813858"/>
                      <a:pt x="1371600" y="781050"/>
                    </a:cubicBezTo>
                    <a:cubicBezTo>
                      <a:pt x="1436688" y="748242"/>
                      <a:pt x="1507596" y="711200"/>
                      <a:pt x="1568450" y="669925"/>
                    </a:cubicBezTo>
                    <a:lnTo>
                      <a:pt x="1736725" y="546100"/>
                    </a:lnTo>
                    <a:lnTo>
                      <a:pt x="1920875" y="387350"/>
                    </a:lnTo>
                    <a:lnTo>
                      <a:pt x="2054225" y="234950"/>
                    </a:lnTo>
                    <a:lnTo>
                      <a:pt x="2187575" y="92075"/>
                    </a:lnTo>
                    <a:lnTo>
                      <a:pt x="2232025" y="3175"/>
                    </a:lnTo>
                    <a:lnTo>
                      <a:pt x="2384425" y="0"/>
                    </a:lnTo>
                    <a:lnTo>
                      <a:pt x="1866900" y="768350"/>
                    </a:lnTo>
                    <a:lnTo>
                      <a:pt x="901700" y="1146175"/>
                    </a:lnTo>
                    <a:lnTo>
                      <a:pt x="6350" y="1276350"/>
                    </a:ln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477966" y="2985891"/>
                <a:ext cx="2364581" cy="1240630"/>
              </a:xfrm>
              <a:custGeom>
                <a:avLst/>
                <a:gdLst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40630 h 1240630"/>
                  <a:gd name="connsiteX1" fmla="*/ 0 w 2364581"/>
                  <a:gd name="connsiteY1" fmla="*/ 1147762 h 1240630"/>
                  <a:gd name="connsiteX2" fmla="*/ 111918 w 2364581"/>
                  <a:gd name="connsiteY2" fmla="*/ 1121568 h 1240630"/>
                  <a:gd name="connsiteX3" fmla="*/ 185737 w 2364581"/>
                  <a:gd name="connsiteY3" fmla="*/ 1092993 h 1240630"/>
                  <a:gd name="connsiteX4" fmla="*/ 273843 w 2364581"/>
                  <a:gd name="connsiteY4" fmla="*/ 1069180 h 1240630"/>
                  <a:gd name="connsiteX5" fmla="*/ 383381 w 2364581"/>
                  <a:gd name="connsiteY5" fmla="*/ 1064418 h 1240630"/>
                  <a:gd name="connsiteX6" fmla="*/ 502443 w 2364581"/>
                  <a:gd name="connsiteY6" fmla="*/ 1064418 h 1240630"/>
                  <a:gd name="connsiteX7" fmla="*/ 583406 w 2364581"/>
                  <a:gd name="connsiteY7" fmla="*/ 1062037 h 1240630"/>
                  <a:gd name="connsiteX8" fmla="*/ 678656 w 2364581"/>
                  <a:gd name="connsiteY8" fmla="*/ 1021555 h 1240630"/>
                  <a:gd name="connsiteX9" fmla="*/ 845343 w 2364581"/>
                  <a:gd name="connsiteY9" fmla="*/ 985837 h 1240630"/>
                  <a:gd name="connsiteX10" fmla="*/ 978693 w 2364581"/>
                  <a:gd name="connsiteY10" fmla="*/ 952499 h 1240630"/>
                  <a:gd name="connsiteX11" fmla="*/ 1121568 w 2364581"/>
                  <a:gd name="connsiteY11" fmla="*/ 947737 h 1240630"/>
                  <a:gd name="connsiteX12" fmla="*/ 1266825 w 2364581"/>
                  <a:gd name="connsiteY12" fmla="*/ 907255 h 1240630"/>
                  <a:gd name="connsiteX13" fmla="*/ 1400175 w 2364581"/>
                  <a:gd name="connsiteY13" fmla="*/ 840580 h 1240630"/>
                  <a:gd name="connsiteX14" fmla="*/ 1540669 w 2364581"/>
                  <a:gd name="connsiteY14" fmla="*/ 764381 h 1240630"/>
                  <a:gd name="connsiteX15" fmla="*/ 1676399 w 2364581"/>
                  <a:gd name="connsiteY15" fmla="*/ 671512 h 1240630"/>
                  <a:gd name="connsiteX16" fmla="*/ 1788318 w 2364581"/>
                  <a:gd name="connsiteY16" fmla="*/ 576262 h 1240630"/>
                  <a:gd name="connsiteX17" fmla="*/ 1933575 w 2364581"/>
                  <a:gd name="connsiteY17" fmla="*/ 450055 h 1240630"/>
                  <a:gd name="connsiteX18" fmla="*/ 2033587 w 2364581"/>
                  <a:gd name="connsiteY18" fmla="*/ 347662 h 1240630"/>
                  <a:gd name="connsiteX19" fmla="*/ 2135981 w 2364581"/>
                  <a:gd name="connsiteY19" fmla="*/ 250030 h 1240630"/>
                  <a:gd name="connsiteX20" fmla="*/ 2224087 w 2364581"/>
                  <a:gd name="connsiteY20" fmla="*/ 133349 h 1240630"/>
                  <a:gd name="connsiteX21" fmla="*/ 2259806 w 2364581"/>
                  <a:gd name="connsiteY21" fmla="*/ 61912 h 1240630"/>
                  <a:gd name="connsiteX22" fmla="*/ 2276475 w 2364581"/>
                  <a:gd name="connsiteY22" fmla="*/ 4762 h 1240630"/>
                  <a:gd name="connsiteX23" fmla="*/ 2336005 w 2364581"/>
                  <a:gd name="connsiteY23" fmla="*/ 0 h 1240630"/>
                  <a:gd name="connsiteX24" fmla="*/ 2364581 w 2364581"/>
                  <a:gd name="connsiteY24" fmla="*/ 111918 h 1240630"/>
                  <a:gd name="connsiteX25" fmla="*/ 1800225 w 2364581"/>
                  <a:gd name="connsiteY25" fmla="*/ 785812 h 1240630"/>
                  <a:gd name="connsiteX26" fmla="*/ 1283493 w 2364581"/>
                  <a:gd name="connsiteY26" fmla="*/ 1054893 h 1240630"/>
                  <a:gd name="connsiteX27" fmla="*/ 616743 w 2364581"/>
                  <a:gd name="connsiteY27" fmla="*/ 1181099 h 1240630"/>
                  <a:gd name="connsiteX28" fmla="*/ 173831 w 2364581"/>
                  <a:gd name="connsiteY28" fmla="*/ 1238249 h 1240630"/>
                  <a:gd name="connsiteX29" fmla="*/ 2381 w 2364581"/>
                  <a:gd name="connsiteY29" fmla="*/ 1240630 h 12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64581" h="1240630">
                    <a:moveTo>
                      <a:pt x="2381" y="1240630"/>
                    </a:moveTo>
                    <a:cubicBezTo>
                      <a:pt x="1587" y="1209674"/>
                      <a:pt x="794" y="1178718"/>
                      <a:pt x="0" y="1147762"/>
                    </a:cubicBezTo>
                    <a:lnTo>
                      <a:pt x="111918" y="1121568"/>
                    </a:lnTo>
                    <a:cubicBezTo>
                      <a:pt x="142874" y="1112440"/>
                      <a:pt x="158750" y="1101724"/>
                      <a:pt x="185737" y="1092993"/>
                    </a:cubicBezTo>
                    <a:cubicBezTo>
                      <a:pt x="212724" y="1084262"/>
                      <a:pt x="240902" y="1073942"/>
                      <a:pt x="273843" y="1069180"/>
                    </a:cubicBezTo>
                    <a:cubicBezTo>
                      <a:pt x="306784" y="1064418"/>
                      <a:pt x="345281" y="1065212"/>
                      <a:pt x="383381" y="1064418"/>
                    </a:cubicBezTo>
                    <a:cubicBezTo>
                      <a:pt x="421481" y="1063624"/>
                      <a:pt x="469106" y="1064815"/>
                      <a:pt x="502443" y="1064418"/>
                    </a:cubicBezTo>
                    <a:cubicBezTo>
                      <a:pt x="535780" y="1064021"/>
                      <a:pt x="551656" y="1075531"/>
                      <a:pt x="583406" y="1062037"/>
                    </a:cubicBezTo>
                    <a:lnTo>
                      <a:pt x="678656" y="1021555"/>
                    </a:lnTo>
                    <a:cubicBezTo>
                      <a:pt x="722312" y="1008855"/>
                      <a:pt x="800893" y="996950"/>
                      <a:pt x="845343" y="985837"/>
                    </a:cubicBezTo>
                    <a:lnTo>
                      <a:pt x="978693" y="952499"/>
                    </a:lnTo>
                    <a:cubicBezTo>
                      <a:pt x="1024731" y="946149"/>
                      <a:pt x="1073149" y="961231"/>
                      <a:pt x="1121568" y="947737"/>
                    </a:cubicBezTo>
                    <a:lnTo>
                      <a:pt x="1266825" y="907255"/>
                    </a:lnTo>
                    <a:cubicBezTo>
                      <a:pt x="1313259" y="889396"/>
                      <a:pt x="1354534" y="864392"/>
                      <a:pt x="1400175" y="840580"/>
                    </a:cubicBezTo>
                    <a:cubicBezTo>
                      <a:pt x="1445816" y="816768"/>
                      <a:pt x="1494632" y="792559"/>
                      <a:pt x="1540669" y="764381"/>
                    </a:cubicBezTo>
                    <a:cubicBezTo>
                      <a:pt x="1586706" y="736203"/>
                      <a:pt x="1635124" y="702865"/>
                      <a:pt x="1676399" y="671512"/>
                    </a:cubicBezTo>
                    <a:cubicBezTo>
                      <a:pt x="1717674" y="640159"/>
                      <a:pt x="1751012" y="608012"/>
                      <a:pt x="1788318" y="576262"/>
                    </a:cubicBezTo>
                    <a:lnTo>
                      <a:pt x="1933575" y="450055"/>
                    </a:lnTo>
                    <a:cubicBezTo>
                      <a:pt x="1974453" y="411955"/>
                      <a:pt x="1999853" y="381000"/>
                      <a:pt x="2033587" y="347662"/>
                    </a:cubicBezTo>
                    <a:cubicBezTo>
                      <a:pt x="2067321" y="314325"/>
                      <a:pt x="2104231" y="285749"/>
                      <a:pt x="2135981" y="250030"/>
                    </a:cubicBezTo>
                    <a:lnTo>
                      <a:pt x="2224087" y="133349"/>
                    </a:lnTo>
                    <a:lnTo>
                      <a:pt x="2259806" y="61912"/>
                    </a:lnTo>
                    <a:lnTo>
                      <a:pt x="2276475" y="4762"/>
                    </a:lnTo>
                    <a:lnTo>
                      <a:pt x="2336005" y="0"/>
                    </a:lnTo>
                    <a:lnTo>
                      <a:pt x="2364581" y="111918"/>
                    </a:lnTo>
                    <a:lnTo>
                      <a:pt x="1800225" y="785812"/>
                    </a:lnTo>
                    <a:lnTo>
                      <a:pt x="1283493" y="1054893"/>
                    </a:lnTo>
                    <a:lnTo>
                      <a:pt x="616743" y="1181099"/>
                    </a:lnTo>
                    <a:lnTo>
                      <a:pt x="173831" y="1238249"/>
                    </a:lnTo>
                    <a:lnTo>
                      <a:pt x="2381" y="124063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5357147" y="2809677"/>
                <a:ext cx="1195387" cy="614362"/>
              </a:xfrm>
              <a:custGeom>
                <a:avLst/>
                <a:gdLst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95387" h="614362">
                    <a:moveTo>
                      <a:pt x="0" y="221456"/>
                    </a:moveTo>
                    <a:cubicBezTo>
                      <a:pt x="8334" y="180181"/>
                      <a:pt x="76200" y="178197"/>
                      <a:pt x="100012" y="171450"/>
                    </a:cubicBezTo>
                    <a:cubicBezTo>
                      <a:pt x="123824" y="164703"/>
                      <a:pt x="113506" y="161131"/>
                      <a:pt x="142875" y="180975"/>
                    </a:cubicBezTo>
                    <a:lnTo>
                      <a:pt x="230981" y="240506"/>
                    </a:lnTo>
                    <a:cubicBezTo>
                      <a:pt x="246459" y="233362"/>
                      <a:pt x="227013" y="155574"/>
                      <a:pt x="235744" y="138112"/>
                    </a:cubicBezTo>
                    <a:cubicBezTo>
                      <a:pt x="244475" y="120650"/>
                      <a:pt x="262732" y="134144"/>
                      <a:pt x="283369" y="135731"/>
                    </a:cubicBezTo>
                    <a:lnTo>
                      <a:pt x="345281" y="140493"/>
                    </a:lnTo>
                    <a:cubicBezTo>
                      <a:pt x="362346" y="140493"/>
                      <a:pt x="373856" y="141287"/>
                      <a:pt x="385762" y="135731"/>
                    </a:cubicBezTo>
                    <a:lnTo>
                      <a:pt x="421481" y="119062"/>
                    </a:lnTo>
                    <a:cubicBezTo>
                      <a:pt x="435769" y="111521"/>
                      <a:pt x="416718" y="70643"/>
                      <a:pt x="471487" y="90487"/>
                    </a:cubicBezTo>
                    <a:lnTo>
                      <a:pt x="635794" y="150018"/>
                    </a:lnTo>
                    <a:cubicBezTo>
                      <a:pt x="654844" y="141287"/>
                      <a:pt x="583406" y="57150"/>
                      <a:pt x="585787" y="38100"/>
                    </a:cubicBezTo>
                    <a:cubicBezTo>
                      <a:pt x="588168" y="19050"/>
                      <a:pt x="626268" y="35718"/>
                      <a:pt x="650081" y="35718"/>
                    </a:cubicBezTo>
                    <a:lnTo>
                      <a:pt x="731044" y="42862"/>
                    </a:lnTo>
                    <a:cubicBezTo>
                      <a:pt x="758032" y="45243"/>
                      <a:pt x="753666" y="47228"/>
                      <a:pt x="759619" y="47625"/>
                    </a:cubicBezTo>
                    <a:lnTo>
                      <a:pt x="759619" y="47625"/>
                    </a:lnTo>
                    <a:cubicBezTo>
                      <a:pt x="759619" y="47625"/>
                      <a:pt x="796925" y="36512"/>
                      <a:pt x="812006" y="28575"/>
                    </a:cubicBezTo>
                    <a:lnTo>
                      <a:pt x="850106" y="0"/>
                    </a:lnTo>
                    <a:lnTo>
                      <a:pt x="1195387" y="445293"/>
                    </a:lnTo>
                    <a:lnTo>
                      <a:pt x="866775" y="609600"/>
                    </a:lnTo>
                    <a:lnTo>
                      <a:pt x="588169" y="609600"/>
                    </a:lnTo>
                    <a:lnTo>
                      <a:pt x="271462" y="614362"/>
                    </a:lnTo>
                    <a:lnTo>
                      <a:pt x="50006" y="419100"/>
                    </a:lnTo>
                    <a:lnTo>
                      <a:pt x="0" y="221456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473203" y="2866356"/>
                <a:ext cx="2539136" cy="1743547"/>
              </a:xfrm>
              <a:custGeom>
                <a:avLst/>
                <a:gdLst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536031 w 2536031"/>
                  <a:gd name="connsiteY21" fmla="*/ 0 h 1712119"/>
                  <a:gd name="connsiteX22" fmla="*/ 1981200 w 2536031"/>
                  <a:gd name="connsiteY22" fmla="*/ 1264444 h 1712119"/>
                  <a:gd name="connsiteX23" fmla="*/ 381000 w 2536031"/>
                  <a:gd name="connsiteY23" fmla="*/ 1712119 h 1712119"/>
                  <a:gd name="connsiteX24" fmla="*/ 9525 w 2536031"/>
                  <a:gd name="connsiteY24" fmla="*/ 1464469 h 1712119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433638 w 2536031"/>
                  <a:gd name="connsiteY21" fmla="*/ 47625 h 1712119"/>
                  <a:gd name="connsiteX22" fmla="*/ 2536031 w 2536031"/>
                  <a:gd name="connsiteY22" fmla="*/ 0 h 1712119"/>
                  <a:gd name="connsiteX23" fmla="*/ 1981200 w 2536031"/>
                  <a:gd name="connsiteY23" fmla="*/ 1264444 h 1712119"/>
                  <a:gd name="connsiteX24" fmla="*/ 381000 w 2536031"/>
                  <a:gd name="connsiteY24" fmla="*/ 1712119 h 1712119"/>
                  <a:gd name="connsiteX25" fmla="*/ 9525 w 2536031"/>
                  <a:gd name="connsiteY25" fmla="*/ 1464469 h 1712119"/>
                  <a:gd name="connsiteX0" fmla="*/ 9525 w 2557815"/>
                  <a:gd name="connsiteY0" fmla="*/ 1546843 h 1794493"/>
                  <a:gd name="connsiteX1" fmla="*/ 0 w 2557815"/>
                  <a:gd name="connsiteY1" fmla="*/ 1389680 h 1794493"/>
                  <a:gd name="connsiteX2" fmla="*/ 157163 w 2557815"/>
                  <a:gd name="connsiteY2" fmla="*/ 1356343 h 1794493"/>
                  <a:gd name="connsiteX3" fmla="*/ 252413 w 2557815"/>
                  <a:gd name="connsiteY3" fmla="*/ 1318243 h 1794493"/>
                  <a:gd name="connsiteX4" fmla="*/ 381000 w 2557815"/>
                  <a:gd name="connsiteY4" fmla="*/ 1308718 h 1794493"/>
                  <a:gd name="connsiteX5" fmla="*/ 461963 w 2557815"/>
                  <a:gd name="connsiteY5" fmla="*/ 1303955 h 1794493"/>
                  <a:gd name="connsiteX6" fmla="*/ 609600 w 2557815"/>
                  <a:gd name="connsiteY6" fmla="*/ 1294430 h 1794493"/>
                  <a:gd name="connsiteX7" fmla="*/ 685800 w 2557815"/>
                  <a:gd name="connsiteY7" fmla="*/ 1261093 h 1794493"/>
                  <a:gd name="connsiteX8" fmla="*/ 842963 w 2557815"/>
                  <a:gd name="connsiteY8" fmla="*/ 1227755 h 1794493"/>
                  <a:gd name="connsiteX9" fmla="*/ 981075 w 2557815"/>
                  <a:gd name="connsiteY9" fmla="*/ 1199180 h 1794493"/>
                  <a:gd name="connsiteX10" fmla="*/ 1176338 w 2557815"/>
                  <a:gd name="connsiteY10" fmla="*/ 1175368 h 1794493"/>
                  <a:gd name="connsiteX11" fmla="*/ 1381125 w 2557815"/>
                  <a:gd name="connsiteY11" fmla="*/ 1089643 h 1794493"/>
                  <a:gd name="connsiteX12" fmla="*/ 1552575 w 2557815"/>
                  <a:gd name="connsiteY12" fmla="*/ 1013443 h 1794493"/>
                  <a:gd name="connsiteX13" fmla="*/ 1704975 w 2557815"/>
                  <a:gd name="connsiteY13" fmla="*/ 918193 h 1794493"/>
                  <a:gd name="connsiteX14" fmla="*/ 1862138 w 2557815"/>
                  <a:gd name="connsiteY14" fmla="*/ 789605 h 1794493"/>
                  <a:gd name="connsiteX15" fmla="*/ 1943100 w 2557815"/>
                  <a:gd name="connsiteY15" fmla="*/ 689593 h 1794493"/>
                  <a:gd name="connsiteX16" fmla="*/ 2052638 w 2557815"/>
                  <a:gd name="connsiteY16" fmla="*/ 618155 h 1794493"/>
                  <a:gd name="connsiteX17" fmla="*/ 2157413 w 2557815"/>
                  <a:gd name="connsiteY17" fmla="*/ 522905 h 1794493"/>
                  <a:gd name="connsiteX18" fmla="*/ 2233613 w 2557815"/>
                  <a:gd name="connsiteY18" fmla="*/ 427655 h 1794493"/>
                  <a:gd name="connsiteX19" fmla="*/ 2309813 w 2557815"/>
                  <a:gd name="connsiteY19" fmla="*/ 294305 h 1794493"/>
                  <a:gd name="connsiteX20" fmla="*/ 2319338 w 2557815"/>
                  <a:gd name="connsiteY20" fmla="*/ 184768 h 1794493"/>
                  <a:gd name="connsiteX21" fmla="*/ 2433638 w 2557815"/>
                  <a:gd name="connsiteY21" fmla="*/ 129999 h 1794493"/>
                  <a:gd name="connsiteX22" fmla="*/ 2536031 w 2557815"/>
                  <a:gd name="connsiteY22" fmla="*/ 82374 h 1794493"/>
                  <a:gd name="connsiteX23" fmla="*/ 1981200 w 2557815"/>
                  <a:gd name="connsiteY23" fmla="*/ 1346818 h 1794493"/>
                  <a:gd name="connsiteX24" fmla="*/ 381000 w 2557815"/>
                  <a:gd name="connsiteY24" fmla="*/ 1794493 h 1794493"/>
                  <a:gd name="connsiteX25" fmla="*/ 9525 w 2557815"/>
                  <a:gd name="connsiteY25" fmla="*/ 1546843 h 1794493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62641"/>
                  <a:gd name="connsiteY0" fmla="*/ 1543280 h 1790930"/>
                  <a:gd name="connsiteX1" fmla="*/ 0 w 2562641"/>
                  <a:gd name="connsiteY1" fmla="*/ 1386117 h 1790930"/>
                  <a:gd name="connsiteX2" fmla="*/ 157163 w 2562641"/>
                  <a:gd name="connsiteY2" fmla="*/ 1352780 h 1790930"/>
                  <a:gd name="connsiteX3" fmla="*/ 252413 w 2562641"/>
                  <a:gd name="connsiteY3" fmla="*/ 1314680 h 1790930"/>
                  <a:gd name="connsiteX4" fmla="*/ 381000 w 2562641"/>
                  <a:gd name="connsiteY4" fmla="*/ 1305155 h 1790930"/>
                  <a:gd name="connsiteX5" fmla="*/ 461963 w 2562641"/>
                  <a:gd name="connsiteY5" fmla="*/ 1300392 h 1790930"/>
                  <a:gd name="connsiteX6" fmla="*/ 609600 w 2562641"/>
                  <a:gd name="connsiteY6" fmla="*/ 1290867 h 1790930"/>
                  <a:gd name="connsiteX7" fmla="*/ 685800 w 2562641"/>
                  <a:gd name="connsiteY7" fmla="*/ 1257530 h 1790930"/>
                  <a:gd name="connsiteX8" fmla="*/ 842963 w 2562641"/>
                  <a:gd name="connsiteY8" fmla="*/ 1224192 h 1790930"/>
                  <a:gd name="connsiteX9" fmla="*/ 981075 w 2562641"/>
                  <a:gd name="connsiteY9" fmla="*/ 1195617 h 1790930"/>
                  <a:gd name="connsiteX10" fmla="*/ 1176338 w 2562641"/>
                  <a:gd name="connsiteY10" fmla="*/ 1171805 h 1790930"/>
                  <a:gd name="connsiteX11" fmla="*/ 1381125 w 2562641"/>
                  <a:gd name="connsiteY11" fmla="*/ 1086080 h 1790930"/>
                  <a:gd name="connsiteX12" fmla="*/ 1552575 w 2562641"/>
                  <a:gd name="connsiteY12" fmla="*/ 1009880 h 1790930"/>
                  <a:gd name="connsiteX13" fmla="*/ 1704975 w 2562641"/>
                  <a:gd name="connsiteY13" fmla="*/ 914630 h 1790930"/>
                  <a:gd name="connsiteX14" fmla="*/ 1862138 w 2562641"/>
                  <a:gd name="connsiteY14" fmla="*/ 786042 h 1790930"/>
                  <a:gd name="connsiteX15" fmla="*/ 1943100 w 2562641"/>
                  <a:gd name="connsiteY15" fmla="*/ 686030 h 1790930"/>
                  <a:gd name="connsiteX16" fmla="*/ 2052638 w 2562641"/>
                  <a:gd name="connsiteY16" fmla="*/ 614592 h 1790930"/>
                  <a:gd name="connsiteX17" fmla="*/ 2157413 w 2562641"/>
                  <a:gd name="connsiteY17" fmla="*/ 519342 h 1790930"/>
                  <a:gd name="connsiteX18" fmla="*/ 2233613 w 2562641"/>
                  <a:gd name="connsiteY18" fmla="*/ 424092 h 1790930"/>
                  <a:gd name="connsiteX19" fmla="*/ 2309813 w 2562641"/>
                  <a:gd name="connsiteY19" fmla="*/ 290742 h 1790930"/>
                  <a:gd name="connsiteX20" fmla="*/ 2319338 w 2562641"/>
                  <a:gd name="connsiteY20" fmla="*/ 181205 h 1790930"/>
                  <a:gd name="connsiteX21" fmla="*/ 2436019 w 2562641"/>
                  <a:gd name="connsiteY21" fmla="*/ 133579 h 1790930"/>
                  <a:gd name="connsiteX22" fmla="*/ 2536031 w 2562641"/>
                  <a:gd name="connsiteY22" fmla="*/ 78811 h 1790930"/>
                  <a:gd name="connsiteX23" fmla="*/ 1981200 w 2562641"/>
                  <a:gd name="connsiteY23" fmla="*/ 1343255 h 1790930"/>
                  <a:gd name="connsiteX24" fmla="*/ 381000 w 2562641"/>
                  <a:gd name="connsiteY24" fmla="*/ 1790930 h 1790930"/>
                  <a:gd name="connsiteX25" fmla="*/ 9525 w 2562641"/>
                  <a:gd name="connsiteY25" fmla="*/ 1543280 h 1790930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43100 w 2539457"/>
                  <a:gd name="connsiteY15" fmla="*/ 638647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52625 w 2539457"/>
                  <a:gd name="connsiteY15" fmla="*/ 660079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136"/>
                  <a:gd name="connsiteY0" fmla="*/ 1495897 h 1743547"/>
                  <a:gd name="connsiteX1" fmla="*/ 0 w 2539136"/>
                  <a:gd name="connsiteY1" fmla="*/ 1338734 h 1743547"/>
                  <a:gd name="connsiteX2" fmla="*/ 157163 w 2539136"/>
                  <a:gd name="connsiteY2" fmla="*/ 1305397 h 1743547"/>
                  <a:gd name="connsiteX3" fmla="*/ 252413 w 2539136"/>
                  <a:gd name="connsiteY3" fmla="*/ 1267297 h 1743547"/>
                  <a:gd name="connsiteX4" fmla="*/ 381000 w 2539136"/>
                  <a:gd name="connsiteY4" fmla="*/ 1257772 h 1743547"/>
                  <a:gd name="connsiteX5" fmla="*/ 461963 w 2539136"/>
                  <a:gd name="connsiteY5" fmla="*/ 1253009 h 1743547"/>
                  <a:gd name="connsiteX6" fmla="*/ 609600 w 2539136"/>
                  <a:gd name="connsiteY6" fmla="*/ 1243484 h 1743547"/>
                  <a:gd name="connsiteX7" fmla="*/ 685800 w 2539136"/>
                  <a:gd name="connsiteY7" fmla="*/ 1210147 h 1743547"/>
                  <a:gd name="connsiteX8" fmla="*/ 842963 w 2539136"/>
                  <a:gd name="connsiteY8" fmla="*/ 1176809 h 1743547"/>
                  <a:gd name="connsiteX9" fmla="*/ 981075 w 2539136"/>
                  <a:gd name="connsiteY9" fmla="*/ 1148234 h 1743547"/>
                  <a:gd name="connsiteX10" fmla="*/ 1176338 w 2539136"/>
                  <a:gd name="connsiteY10" fmla="*/ 1124422 h 1743547"/>
                  <a:gd name="connsiteX11" fmla="*/ 1381125 w 2539136"/>
                  <a:gd name="connsiteY11" fmla="*/ 1038697 h 1743547"/>
                  <a:gd name="connsiteX12" fmla="*/ 1552575 w 2539136"/>
                  <a:gd name="connsiteY12" fmla="*/ 962497 h 1743547"/>
                  <a:gd name="connsiteX13" fmla="*/ 1704975 w 2539136"/>
                  <a:gd name="connsiteY13" fmla="*/ 867247 h 1743547"/>
                  <a:gd name="connsiteX14" fmla="*/ 1862138 w 2539136"/>
                  <a:gd name="connsiteY14" fmla="*/ 738659 h 1743547"/>
                  <a:gd name="connsiteX15" fmla="*/ 1952625 w 2539136"/>
                  <a:gd name="connsiteY15" fmla="*/ 660079 h 1743547"/>
                  <a:gd name="connsiteX16" fmla="*/ 2052638 w 2539136"/>
                  <a:gd name="connsiteY16" fmla="*/ 567209 h 1743547"/>
                  <a:gd name="connsiteX17" fmla="*/ 2157413 w 2539136"/>
                  <a:gd name="connsiteY17" fmla="*/ 471959 h 1743547"/>
                  <a:gd name="connsiteX18" fmla="*/ 2233613 w 2539136"/>
                  <a:gd name="connsiteY18" fmla="*/ 376709 h 1743547"/>
                  <a:gd name="connsiteX19" fmla="*/ 2309813 w 2539136"/>
                  <a:gd name="connsiteY19" fmla="*/ 243359 h 1743547"/>
                  <a:gd name="connsiteX20" fmla="*/ 2333625 w 2539136"/>
                  <a:gd name="connsiteY20" fmla="*/ 133822 h 1743547"/>
                  <a:gd name="connsiteX21" fmla="*/ 2436019 w 2539136"/>
                  <a:gd name="connsiteY21" fmla="*/ 86196 h 1743547"/>
                  <a:gd name="connsiteX22" fmla="*/ 2509837 w 2539136"/>
                  <a:gd name="connsiteY22" fmla="*/ 90960 h 1743547"/>
                  <a:gd name="connsiteX23" fmla="*/ 1981200 w 2539136"/>
                  <a:gd name="connsiteY23" fmla="*/ 1295872 h 1743547"/>
                  <a:gd name="connsiteX24" fmla="*/ 381000 w 2539136"/>
                  <a:gd name="connsiteY24" fmla="*/ 1743547 h 1743547"/>
                  <a:gd name="connsiteX25" fmla="*/ 9525 w 2539136"/>
                  <a:gd name="connsiteY25" fmla="*/ 1495897 h 174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9136" h="1743547">
                    <a:moveTo>
                      <a:pt x="9525" y="1495897"/>
                    </a:moveTo>
                    <a:lnTo>
                      <a:pt x="0" y="1338734"/>
                    </a:lnTo>
                    <a:cubicBezTo>
                      <a:pt x="24606" y="1306984"/>
                      <a:pt x="115094" y="1317303"/>
                      <a:pt x="157163" y="1305397"/>
                    </a:cubicBezTo>
                    <a:cubicBezTo>
                      <a:pt x="199232" y="1293491"/>
                      <a:pt x="209551" y="1270472"/>
                      <a:pt x="252413" y="1267297"/>
                    </a:cubicBezTo>
                    <a:lnTo>
                      <a:pt x="381000" y="1257772"/>
                    </a:lnTo>
                    <a:lnTo>
                      <a:pt x="461963" y="1253009"/>
                    </a:lnTo>
                    <a:cubicBezTo>
                      <a:pt x="500063" y="1250628"/>
                      <a:pt x="572294" y="1250628"/>
                      <a:pt x="609600" y="1243484"/>
                    </a:cubicBezTo>
                    <a:cubicBezTo>
                      <a:pt x="646906" y="1236340"/>
                      <a:pt x="633412" y="1221260"/>
                      <a:pt x="685800" y="1210147"/>
                    </a:cubicBezTo>
                    <a:lnTo>
                      <a:pt x="842963" y="1176809"/>
                    </a:lnTo>
                    <a:cubicBezTo>
                      <a:pt x="892175" y="1166490"/>
                      <a:pt x="915987" y="1156171"/>
                      <a:pt x="981075" y="1148234"/>
                    </a:cubicBezTo>
                    <a:lnTo>
                      <a:pt x="1176338" y="1124422"/>
                    </a:lnTo>
                    <a:cubicBezTo>
                      <a:pt x="1243013" y="1106166"/>
                      <a:pt x="1323975" y="1064097"/>
                      <a:pt x="1381125" y="1038697"/>
                    </a:cubicBezTo>
                    <a:lnTo>
                      <a:pt x="1552575" y="962497"/>
                    </a:lnTo>
                    <a:cubicBezTo>
                      <a:pt x="1606550" y="933922"/>
                      <a:pt x="1652587" y="910110"/>
                      <a:pt x="1704975" y="867247"/>
                    </a:cubicBezTo>
                    <a:lnTo>
                      <a:pt x="1862138" y="738659"/>
                    </a:lnTo>
                    <a:cubicBezTo>
                      <a:pt x="1903413" y="704131"/>
                      <a:pt x="1916112" y="683892"/>
                      <a:pt x="1952625" y="660079"/>
                    </a:cubicBezTo>
                    <a:lnTo>
                      <a:pt x="2052638" y="567209"/>
                    </a:lnTo>
                    <a:cubicBezTo>
                      <a:pt x="2086769" y="535856"/>
                      <a:pt x="2132013" y="503709"/>
                      <a:pt x="2157413" y="471959"/>
                    </a:cubicBezTo>
                    <a:lnTo>
                      <a:pt x="2233613" y="376709"/>
                    </a:lnTo>
                    <a:cubicBezTo>
                      <a:pt x="2259013" y="338609"/>
                      <a:pt x="2293144" y="283840"/>
                      <a:pt x="2309813" y="243359"/>
                    </a:cubicBezTo>
                    <a:cubicBezTo>
                      <a:pt x="2326482" y="202878"/>
                      <a:pt x="2325688" y="170334"/>
                      <a:pt x="2333625" y="133822"/>
                    </a:cubicBezTo>
                    <a:cubicBezTo>
                      <a:pt x="2354262" y="106438"/>
                      <a:pt x="2406650" y="93340"/>
                      <a:pt x="2436019" y="86196"/>
                    </a:cubicBezTo>
                    <a:cubicBezTo>
                      <a:pt x="2465388" y="79052"/>
                      <a:pt x="2596777" y="-107173"/>
                      <a:pt x="2509837" y="90960"/>
                    </a:cubicBezTo>
                    <a:lnTo>
                      <a:pt x="1981200" y="1295872"/>
                    </a:lnTo>
                    <a:lnTo>
                      <a:pt x="381000" y="1743547"/>
                    </a:lnTo>
                    <a:lnTo>
                      <a:pt x="9525" y="1495897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4783795" y="2574197"/>
                <a:ext cx="2523066" cy="1485900"/>
              </a:xfrm>
              <a:custGeom>
                <a:avLst/>
                <a:gdLst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439333 w 2523066"/>
                  <a:gd name="connsiteY34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55233 w 2523066"/>
                  <a:gd name="connsiteY32" fmla="*/ 16934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3066" h="1485900">
                    <a:moveTo>
                      <a:pt x="1701800" y="0"/>
                    </a:moveTo>
                    <a:cubicBezTo>
                      <a:pt x="1660878" y="15522"/>
                      <a:pt x="1611489" y="33161"/>
                      <a:pt x="1579033" y="46567"/>
                    </a:cubicBezTo>
                    <a:cubicBezTo>
                      <a:pt x="1546577" y="59973"/>
                      <a:pt x="1530349" y="62795"/>
                      <a:pt x="1507066" y="80434"/>
                    </a:cubicBezTo>
                    <a:cubicBezTo>
                      <a:pt x="1483783" y="98073"/>
                      <a:pt x="1460500" y="125589"/>
                      <a:pt x="1439333" y="152400"/>
                    </a:cubicBezTo>
                    <a:cubicBezTo>
                      <a:pt x="1418166" y="179211"/>
                      <a:pt x="1363133" y="189794"/>
                      <a:pt x="1380066" y="241300"/>
                    </a:cubicBezTo>
                    <a:cubicBezTo>
                      <a:pt x="1396999" y="292806"/>
                      <a:pt x="1500716" y="401462"/>
                      <a:pt x="1540933" y="461434"/>
                    </a:cubicBezTo>
                    <a:cubicBezTo>
                      <a:pt x="1581150" y="521406"/>
                      <a:pt x="1615016" y="563034"/>
                      <a:pt x="1621366" y="601134"/>
                    </a:cubicBezTo>
                    <a:cubicBezTo>
                      <a:pt x="1627716" y="639234"/>
                      <a:pt x="1601611" y="666045"/>
                      <a:pt x="1579033" y="690034"/>
                    </a:cubicBezTo>
                    <a:cubicBezTo>
                      <a:pt x="1556455" y="714023"/>
                      <a:pt x="1528939" y="742950"/>
                      <a:pt x="1485900" y="745067"/>
                    </a:cubicBezTo>
                    <a:cubicBezTo>
                      <a:pt x="1442861" y="747184"/>
                      <a:pt x="1368072" y="720373"/>
                      <a:pt x="1320800" y="702734"/>
                    </a:cubicBezTo>
                    <a:cubicBezTo>
                      <a:pt x="1273528" y="685095"/>
                      <a:pt x="1242483" y="665340"/>
                      <a:pt x="1202266" y="639234"/>
                    </a:cubicBezTo>
                    <a:cubicBezTo>
                      <a:pt x="1162049" y="613128"/>
                      <a:pt x="1107722" y="563033"/>
                      <a:pt x="1079500" y="546100"/>
                    </a:cubicBezTo>
                    <a:cubicBezTo>
                      <a:pt x="1051278" y="529167"/>
                      <a:pt x="1035050" y="522817"/>
                      <a:pt x="1032933" y="537634"/>
                    </a:cubicBezTo>
                    <a:cubicBezTo>
                      <a:pt x="1030816" y="552451"/>
                      <a:pt x="1052689" y="597606"/>
                      <a:pt x="1066800" y="635000"/>
                    </a:cubicBezTo>
                    <a:cubicBezTo>
                      <a:pt x="1080911" y="672394"/>
                      <a:pt x="1118306" y="730250"/>
                      <a:pt x="1117600" y="762000"/>
                    </a:cubicBezTo>
                    <a:cubicBezTo>
                      <a:pt x="1116894" y="793750"/>
                      <a:pt x="1095022" y="824089"/>
                      <a:pt x="1062566" y="825500"/>
                    </a:cubicBezTo>
                    <a:cubicBezTo>
                      <a:pt x="1030110" y="826911"/>
                      <a:pt x="980016" y="803628"/>
                      <a:pt x="922866" y="770467"/>
                    </a:cubicBezTo>
                    <a:cubicBezTo>
                      <a:pt x="865716" y="737306"/>
                      <a:pt x="768349" y="671689"/>
                      <a:pt x="719666" y="626534"/>
                    </a:cubicBezTo>
                    <a:cubicBezTo>
                      <a:pt x="670983" y="581379"/>
                      <a:pt x="651227" y="532695"/>
                      <a:pt x="630766" y="499534"/>
                    </a:cubicBezTo>
                    <a:cubicBezTo>
                      <a:pt x="610305" y="466373"/>
                      <a:pt x="618772" y="437445"/>
                      <a:pt x="596900" y="427567"/>
                    </a:cubicBezTo>
                    <a:cubicBezTo>
                      <a:pt x="575028" y="417689"/>
                      <a:pt x="531283" y="450850"/>
                      <a:pt x="499533" y="440267"/>
                    </a:cubicBezTo>
                    <a:cubicBezTo>
                      <a:pt x="467783" y="429684"/>
                      <a:pt x="433917" y="390878"/>
                      <a:pt x="406400" y="364067"/>
                    </a:cubicBezTo>
                    <a:cubicBezTo>
                      <a:pt x="378883" y="337256"/>
                      <a:pt x="354894" y="302683"/>
                      <a:pt x="334433" y="279400"/>
                    </a:cubicBezTo>
                    <a:cubicBezTo>
                      <a:pt x="313972" y="256117"/>
                      <a:pt x="309033" y="245534"/>
                      <a:pt x="283633" y="224367"/>
                    </a:cubicBezTo>
                    <a:cubicBezTo>
                      <a:pt x="258233" y="203200"/>
                      <a:pt x="210961" y="167922"/>
                      <a:pt x="182033" y="152400"/>
                    </a:cubicBezTo>
                    <a:cubicBezTo>
                      <a:pt x="153105" y="136878"/>
                      <a:pt x="129116" y="135467"/>
                      <a:pt x="110066" y="131234"/>
                    </a:cubicBezTo>
                    <a:cubicBezTo>
                      <a:pt x="91016" y="127001"/>
                      <a:pt x="86077" y="120650"/>
                      <a:pt x="67733" y="127000"/>
                    </a:cubicBezTo>
                    <a:lnTo>
                      <a:pt x="0" y="169334"/>
                    </a:lnTo>
                    <a:lnTo>
                      <a:pt x="630766" y="884767"/>
                    </a:lnTo>
                    <a:lnTo>
                      <a:pt x="1608666" y="1485900"/>
                    </a:lnTo>
                    <a:lnTo>
                      <a:pt x="2523066" y="635000"/>
                    </a:lnTo>
                    <a:lnTo>
                      <a:pt x="1955800" y="76200"/>
                    </a:lnTo>
                    <a:lnTo>
                      <a:pt x="1655233" y="16934"/>
                    </a:ln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470028" y="2394987"/>
                <a:ext cx="6862233" cy="2278944"/>
              </a:xfrm>
              <a:custGeom>
                <a:avLst/>
                <a:gdLst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100821 h 2274388"/>
                  <a:gd name="connsiteX1" fmla="*/ 16933 w 6862233"/>
                  <a:gd name="connsiteY1" fmla="*/ 1952654 h 2274388"/>
                  <a:gd name="connsiteX2" fmla="*/ 76200 w 6862233"/>
                  <a:gd name="connsiteY2" fmla="*/ 1910321 h 2274388"/>
                  <a:gd name="connsiteX3" fmla="*/ 169333 w 6862233"/>
                  <a:gd name="connsiteY3" fmla="*/ 1893388 h 2274388"/>
                  <a:gd name="connsiteX4" fmla="*/ 275167 w 6862233"/>
                  <a:gd name="connsiteY4" fmla="*/ 1876454 h 2274388"/>
                  <a:gd name="connsiteX5" fmla="*/ 385233 w 6862233"/>
                  <a:gd name="connsiteY5" fmla="*/ 1834121 h 2274388"/>
                  <a:gd name="connsiteX6" fmla="*/ 508000 w 6862233"/>
                  <a:gd name="connsiteY6" fmla="*/ 1838354 h 2274388"/>
                  <a:gd name="connsiteX7" fmla="*/ 643467 w 6862233"/>
                  <a:gd name="connsiteY7" fmla="*/ 1817188 h 2274388"/>
                  <a:gd name="connsiteX8" fmla="*/ 872067 w 6862233"/>
                  <a:gd name="connsiteY8" fmla="*/ 1779088 h 2274388"/>
                  <a:gd name="connsiteX9" fmla="*/ 1058333 w 6862233"/>
                  <a:gd name="connsiteY9" fmla="*/ 1753688 h 2274388"/>
                  <a:gd name="connsiteX10" fmla="*/ 1320800 w 6862233"/>
                  <a:gd name="connsiteY10" fmla="*/ 1673254 h 2274388"/>
                  <a:gd name="connsiteX11" fmla="*/ 1557867 w 6862233"/>
                  <a:gd name="connsiteY11" fmla="*/ 1580121 h 2274388"/>
                  <a:gd name="connsiteX12" fmla="*/ 1778000 w 6862233"/>
                  <a:gd name="connsiteY12" fmla="*/ 1470054 h 2274388"/>
                  <a:gd name="connsiteX13" fmla="*/ 1976967 w 6862233"/>
                  <a:gd name="connsiteY13" fmla="*/ 1338821 h 2274388"/>
                  <a:gd name="connsiteX14" fmla="*/ 2120900 w 6862233"/>
                  <a:gd name="connsiteY14" fmla="*/ 1203354 h 2274388"/>
                  <a:gd name="connsiteX15" fmla="*/ 2260600 w 6862233"/>
                  <a:gd name="connsiteY15" fmla="*/ 1025554 h 2274388"/>
                  <a:gd name="connsiteX16" fmla="*/ 2366433 w 6862233"/>
                  <a:gd name="connsiteY16" fmla="*/ 868921 h 2274388"/>
                  <a:gd name="connsiteX17" fmla="*/ 2421467 w 6862233"/>
                  <a:gd name="connsiteY17" fmla="*/ 716521 h 2274388"/>
                  <a:gd name="connsiteX18" fmla="*/ 2468033 w 6862233"/>
                  <a:gd name="connsiteY18" fmla="*/ 602221 h 2274388"/>
                  <a:gd name="connsiteX19" fmla="*/ 2510367 w 6862233"/>
                  <a:gd name="connsiteY19" fmla="*/ 470988 h 2274388"/>
                  <a:gd name="connsiteX20" fmla="*/ 2527300 w 6862233"/>
                  <a:gd name="connsiteY20" fmla="*/ 437121 h 2274388"/>
                  <a:gd name="connsiteX21" fmla="*/ 2556933 w 6862233"/>
                  <a:gd name="connsiteY21" fmla="*/ 462521 h 2274388"/>
                  <a:gd name="connsiteX22" fmla="*/ 2595033 w 6862233"/>
                  <a:gd name="connsiteY22" fmla="*/ 466754 h 2274388"/>
                  <a:gd name="connsiteX23" fmla="*/ 2650067 w 6862233"/>
                  <a:gd name="connsiteY23" fmla="*/ 365154 h 2274388"/>
                  <a:gd name="connsiteX24" fmla="*/ 2747433 w 6862233"/>
                  <a:gd name="connsiteY24" fmla="*/ 297421 h 2274388"/>
                  <a:gd name="connsiteX25" fmla="*/ 2857500 w 6862233"/>
                  <a:gd name="connsiteY25" fmla="*/ 229688 h 2274388"/>
                  <a:gd name="connsiteX26" fmla="*/ 2959100 w 6862233"/>
                  <a:gd name="connsiteY26" fmla="*/ 178888 h 2274388"/>
                  <a:gd name="connsiteX27" fmla="*/ 3035300 w 6862233"/>
                  <a:gd name="connsiteY27" fmla="*/ 140788 h 2274388"/>
                  <a:gd name="connsiteX28" fmla="*/ 3111500 w 6862233"/>
                  <a:gd name="connsiteY28" fmla="*/ 106921 h 2274388"/>
                  <a:gd name="connsiteX29" fmla="*/ 3200400 w 6862233"/>
                  <a:gd name="connsiteY29" fmla="*/ 94221 h 2274388"/>
                  <a:gd name="connsiteX30" fmla="*/ 3302000 w 6862233"/>
                  <a:gd name="connsiteY30" fmla="*/ 106921 h 2274388"/>
                  <a:gd name="connsiteX31" fmla="*/ 3386667 w 6862233"/>
                  <a:gd name="connsiteY31" fmla="*/ 123854 h 2274388"/>
                  <a:gd name="connsiteX32" fmla="*/ 3462867 w 6862233"/>
                  <a:gd name="connsiteY32" fmla="*/ 89988 h 2274388"/>
                  <a:gd name="connsiteX33" fmla="*/ 3632200 w 6862233"/>
                  <a:gd name="connsiteY33" fmla="*/ 56121 h 2274388"/>
                  <a:gd name="connsiteX34" fmla="*/ 3738033 w 6862233"/>
                  <a:gd name="connsiteY34" fmla="*/ 43421 h 2274388"/>
                  <a:gd name="connsiteX35" fmla="*/ 3860800 w 6862233"/>
                  <a:gd name="connsiteY35" fmla="*/ 22254 h 2274388"/>
                  <a:gd name="connsiteX36" fmla="*/ 3953933 w 6862233"/>
                  <a:gd name="connsiteY36" fmla="*/ 5321 h 2274388"/>
                  <a:gd name="connsiteX37" fmla="*/ 4008967 w 6862233"/>
                  <a:gd name="connsiteY37" fmla="*/ 13788 h 2274388"/>
                  <a:gd name="connsiteX38" fmla="*/ 4140200 w 6862233"/>
                  <a:gd name="connsiteY38" fmla="*/ 123854 h 2274388"/>
                  <a:gd name="connsiteX39" fmla="*/ 4237567 w 6862233"/>
                  <a:gd name="connsiteY39" fmla="*/ 183121 h 2274388"/>
                  <a:gd name="connsiteX40" fmla="*/ 4347633 w 6862233"/>
                  <a:gd name="connsiteY40" fmla="*/ 255088 h 2274388"/>
                  <a:gd name="connsiteX41" fmla="*/ 4436533 w 6862233"/>
                  <a:gd name="connsiteY41" fmla="*/ 373621 h 2274388"/>
                  <a:gd name="connsiteX42" fmla="*/ 4580467 w 6862233"/>
                  <a:gd name="connsiteY42" fmla="*/ 547188 h 2274388"/>
                  <a:gd name="connsiteX43" fmla="*/ 4690533 w 6862233"/>
                  <a:gd name="connsiteY43" fmla="*/ 708054 h 2274388"/>
                  <a:gd name="connsiteX44" fmla="*/ 4864100 w 6862233"/>
                  <a:gd name="connsiteY44" fmla="*/ 877388 h 2274388"/>
                  <a:gd name="connsiteX45" fmla="*/ 5037667 w 6862233"/>
                  <a:gd name="connsiteY45" fmla="*/ 1059421 h 2274388"/>
                  <a:gd name="connsiteX46" fmla="*/ 5236633 w 6862233"/>
                  <a:gd name="connsiteY46" fmla="*/ 1211821 h 2274388"/>
                  <a:gd name="connsiteX47" fmla="*/ 5401733 w 6862233"/>
                  <a:gd name="connsiteY47" fmla="*/ 1317654 h 2274388"/>
                  <a:gd name="connsiteX48" fmla="*/ 5676900 w 6862233"/>
                  <a:gd name="connsiteY48" fmla="*/ 1440421 h 2274388"/>
                  <a:gd name="connsiteX49" fmla="*/ 5774267 w 6862233"/>
                  <a:gd name="connsiteY49" fmla="*/ 1457354 h 2274388"/>
                  <a:gd name="connsiteX50" fmla="*/ 5812367 w 6862233"/>
                  <a:gd name="connsiteY50" fmla="*/ 1381154 h 2274388"/>
                  <a:gd name="connsiteX51" fmla="*/ 5913967 w 6862233"/>
                  <a:gd name="connsiteY51" fmla="*/ 1410788 h 2274388"/>
                  <a:gd name="connsiteX52" fmla="*/ 5973233 w 6862233"/>
                  <a:gd name="connsiteY52" fmla="*/ 1423488 h 2274388"/>
                  <a:gd name="connsiteX53" fmla="*/ 5939367 w 6862233"/>
                  <a:gd name="connsiteY53" fmla="*/ 1338821 h 2274388"/>
                  <a:gd name="connsiteX54" fmla="*/ 5918200 w 6862233"/>
                  <a:gd name="connsiteY54" fmla="*/ 1232988 h 2274388"/>
                  <a:gd name="connsiteX55" fmla="*/ 5897033 w 6862233"/>
                  <a:gd name="connsiteY55" fmla="*/ 1190654 h 2274388"/>
                  <a:gd name="connsiteX56" fmla="*/ 5956300 w 6862233"/>
                  <a:gd name="connsiteY56" fmla="*/ 1152554 h 2274388"/>
                  <a:gd name="connsiteX57" fmla="*/ 6112933 w 6862233"/>
                  <a:gd name="connsiteY57" fmla="*/ 1169488 h 2274388"/>
                  <a:gd name="connsiteX58" fmla="*/ 6223000 w 6862233"/>
                  <a:gd name="connsiteY58" fmla="*/ 1177954 h 2274388"/>
                  <a:gd name="connsiteX59" fmla="*/ 6328833 w 6862233"/>
                  <a:gd name="connsiteY59" fmla="*/ 1165254 h 2274388"/>
                  <a:gd name="connsiteX60" fmla="*/ 6333067 w 6862233"/>
                  <a:gd name="connsiteY60" fmla="*/ 1110221 h 2274388"/>
                  <a:gd name="connsiteX61" fmla="*/ 6303433 w 6862233"/>
                  <a:gd name="connsiteY61" fmla="*/ 995921 h 2274388"/>
                  <a:gd name="connsiteX62" fmla="*/ 6286500 w 6862233"/>
                  <a:gd name="connsiteY62" fmla="*/ 907021 h 2274388"/>
                  <a:gd name="connsiteX63" fmla="*/ 6269567 w 6862233"/>
                  <a:gd name="connsiteY63" fmla="*/ 830821 h 2274388"/>
                  <a:gd name="connsiteX64" fmla="*/ 6383867 w 6862233"/>
                  <a:gd name="connsiteY64" fmla="*/ 839288 h 2274388"/>
                  <a:gd name="connsiteX65" fmla="*/ 6464300 w 6862233"/>
                  <a:gd name="connsiteY65" fmla="*/ 864688 h 2274388"/>
                  <a:gd name="connsiteX66" fmla="*/ 6413500 w 6862233"/>
                  <a:gd name="connsiteY66" fmla="*/ 754621 h 2274388"/>
                  <a:gd name="connsiteX67" fmla="*/ 6299200 w 6862233"/>
                  <a:gd name="connsiteY67" fmla="*/ 572588 h 2274388"/>
                  <a:gd name="connsiteX68" fmla="*/ 6193367 w 6862233"/>
                  <a:gd name="connsiteY68" fmla="*/ 462521 h 2274388"/>
                  <a:gd name="connsiteX69" fmla="*/ 6108700 w 6862233"/>
                  <a:gd name="connsiteY69" fmla="*/ 318588 h 2274388"/>
                  <a:gd name="connsiteX70" fmla="*/ 6036733 w 6862233"/>
                  <a:gd name="connsiteY70" fmla="*/ 242388 h 2274388"/>
                  <a:gd name="connsiteX71" fmla="*/ 5981700 w 6862233"/>
                  <a:gd name="connsiteY71" fmla="*/ 195821 h 2274388"/>
                  <a:gd name="connsiteX72" fmla="*/ 6045200 w 6862233"/>
                  <a:gd name="connsiteY72" fmla="*/ 157721 h 2274388"/>
                  <a:gd name="connsiteX73" fmla="*/ 6129867 w 6862233"/>
                  <a:gd name="connsiteY73" fmla="*/ 183121 h 2274388"/>
                  <a:gd name="connsiteX74" fmla="*/ 6193367 w 6862233"/>
                  <a:gd name="connsiteY74" fmla="*/ 132321 h 2274388"/>
                  <a:gd name="connsiteX75" fmla="*/ 6862233 w 6862233"/>
                  <a:gd name="connsiteY75" fmla="*/ 1076354 h 2274388"/>
                  <a:gd name="connsiteX76" fmla="*/ 6151033 w 6862233"/>
                  <a:gd name="connsiteY76" fmla="*/ 1783321 h 2274388"/>
                  <a:gd name="connsiteX77" fmla="*/ 3962400 w 6862233"/>
                  <a:gd name="connsiteY77" fmla="*/ 703821 h 2274388"/>
                  <a:gd name="connsiteX78" fmla="*/ 2218267 w 6862233"/>
                  <a:gd name="connsiteY78" fmla="*/ 1732521 h 2274388"/>
                  <a:gd name="connsiteX79" fmla="*/ 385233 w 6862233"/>
                  <a:gd name="connsiteY79" fmla="*/ 2274388 h 2274388"/>
                  <a:gd name="connsiteX80" fmla="*/ 0 w 6862233"/>
                  <a:gd name="connsiteY80" fmla="*/ 2100821 h 2274388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2800 w 6862233"/>
                  <a:gd name="connsiteY55" fmla="*/ 1179169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61380 w 6862233"/>
                  <a:gd name="connsiteY39" fmla="*/ 193331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54642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862233" h="2278944">
                    <a:moveTo>
                      <a:pt x="0" y="2105377"/>
                    </a:moveTo>
                    <a:lnTo>
                      <a:pt x="16933" y="1957210"/>
                    </a:lnTo>
                    <a:cubicBezTo>
                      <a:pt x="29633" y="1925460"/>
                      <a:pt x="50800" y="1924755"/>
                      <a:pt x="76200" y="1914877"/>
                    </a:cubicBezTo>
                    <a:cubicBezTo>
                      <a:pt x="101600" y="1904999"/>
                      <a:pt x="134055" y="1903589"/>
                      <a:pt x="169333" y="1897944"/>
                    </a:cubicBezTo>
                    <a:lnTo>
                      <a:pt x="275167" y="1881010"/>
                    </a:lnTo>
                    <a:cubicBezTo>
                      <a:pt x="311150" y="1871132"/>
                      <a:pt x="344311" y="1837266"/>
                      <a:pt x="385233" y="1838677"/>
                    </a:cubicBezTo>
                    <a:lnTo>
                      <a:pt x="508000" y="1842910"/>
                    </a:lnTo>
                    <a:cubicBezTo>
                      <a:pt x="551039" y="1840088"/>
                      <a:pt x="567267" y="1834444"/>
                      <a:pt x="643467" y="1821744"/>
                    </a:cubicBezTo>
                    <a:lnTo>
                      <a:pt x="872067" y="1783644"/>
                    </a:lnTo>
                    <a:cubicBezTo>
                      <a:pt x="941211" y="1773061"/>
                      <a:pt x="970844" y="1785055"/>
                      <a:pt x="1058333" y="1758244"/>
                    </a:cubicBezTo>
                    <a:lnTo>
                      <a:pt x="1320800" y="1677810"/>
                    </a:lnTo>
                    <a:cubicBezTo>
                      <a:pt x="1404056" y="1648882"/>
                      <a:pt x="1484489" y="1621366"/>
                      <a:pt x="1557867" y="1584677"/>
                    </a:cubicBezTo>
                    <a:lnTo>
                      <a:pt x="1778000" y="1474610"/>
                    </a:lnTo>
                    <a:cubicBezTo>
                      <a:pt x="1847850" y="1434393"/>
                      <a:pt x="1928989" y="1388533"/>
                      <a:pt x="1976967" y="1343377"/>
                    </a:cubicBezTo>
                    <a:lnTo>
                      <a:pt x="2120900" y="1207910"/>
                    </a:lnTo>
                    <a:cubicBezTo>
                      <a:pt x="2168172" y="1155699"/>
                      <a:pt x="2225322" y="1082321"/>
                      <a:pt x="2260600" y="1030110"/>
                    </a:cubicBezTo>
                    <a:lnTo>
                      <a:pt x="2366433" y="873477"/>
                    </a:lnTo>
                    <a:cubicBezTo>
                      <a:pt x="2393244" y="821972"/>
                      <a:pt x="2405945" y="759177"/>
                      <a:pt x="2421467" y="721077"/>
                    </a:cubicBezTo>
                    <a:lnTo>
                      <a:pt x="2468033" y="606777"/>
                    </a:lnTo>
                    <a:cubicBezTo>
                      <a:pt x="2482850" y="565855"/>
                      <a:pt x="2504723" y="486833"/>
                      <a:pt x="2510367" y="475544"/>
                    </a:cubicBezTo>
                    <a:cubicBezTo>
                      <a:pt x="2516011" y="464255"/>
                      <a:pt x="2517952" y="443882"/>
                      <a:pt x="2527300" y="441677"/>
                    </a:cubicBezTo>
                    <a:cubicBezTo>
                      <a:pt x="2536649" y="439472"/>
                      <a:pt x="2555169" y="460153"/>
                      <a:pt x="2566458" y="462314"/>
                    </a:cubicBezTo>
                    <a:cubicBezTo>
                      <a:pt x="2577747" y="464475"/>
                      <a:pt x="2581098" y="470076"/>
                      <a:pt x="2595033" y="454642"/>
                    </a:cubicBezTo>
                    <a:cubicBezTo>
                      <a:pt x="2608968" y="439208"/>
                      <a:pt x="2624667" y="395154"/>
                      <a:pt x="2650067" y="369710"/>
                    </a:cubicBezTo>
                    <a:cubicBezTo>
                      <a:pt x="2675467" y="344266"/>
                      <a:pt x="2714978" y="324555"/>
                      <a:pt x="2747433" y="301977"/>
                    </a:cubicBezTo>
                    <a:cubicBezTo>
                      <a:pt x="2782005" y="279399"/>
                      <a:pt x="2823633" y="251177"/>
                      <a:pt x="2857500" y="234244"/>
                    </a:cubicBezTo>
                    <a:lnTo>
                      <a:pt x="2959100" y="183444"/>
                    </a:lnTo>
                    <a:cubicBezTo>
                      <a:pt x="2988733" y="168627"/>
                      <a:pt x="3009900" y="156633"/>
                      <a:pt x="3035300" y="145344"/>
                    </a:cubicBezTo>
                    <a:lnTo>
                      <a:pt x="3111500" y="111477"/>
                    </a:lnTo>
                    <a:cubicBezTo>
                      <a:pt x="3139017" y="103716"/>
                      <a:pt x="3164681" y="100364"/>
                      <a:pt x="3200400" y="98777"/>
                    </a:cubicBezTo>
                    <a:cubicBezTo>
                      <a:pt x="3236119" y="97190"/>
                      <a:pt x="3284008" y="100894"/>
                      <a:pt x="3325812" y="101952"/>
                    </a:cubicBezTo>
                    <a:cubicBezTo>
                      <a:pt x="3356856" y="106891"/>
                      <a:pt x="3363825" y="129645"/>
                      <a:pt x="3386667" y="128410"/>
                    </a:cubicBezTo>
                    <a:cubicBezTo>
                      <a:pt x="3409509" y="127175"/>
                      <a:pt x="3437467" y="105833"/>
                      <a:pt x="3462867" y="94544"/>
                    </a:cubicBezTo>
                    <a:cubicBezTo>
                      <a:pt x="3503789" y="83255"/>
                      <a:pt x="3596922" y="64910"/>
                      <a:pt x="3632200" y="60677"/>
                    </a:cubicBezTo>
                    <a:cubicBezTo>
                      <a:pt x="3667478" y="56444"/>
                      <a:pt x="3699933" y="56797"/>
                      <a:pt x="3738033" y="47977"/>
                    </a:cubicBezTo>
                    <a:cubicBezTo>
                      <a:pt x="3776133" y="39157"/>
                      <a:pt x="3829756" y="13404"/>
                      <a:pt x="3860800" y="7760"/>
                    </a:cubicBezTo>
                    <a:cubicBezTo>
                      <a:pt x="3891844" y="8466"/>
                      <a:pt x="3929239" y="8113"/>
                      <a:pt x="3953933" y="9877"/>
                    </a:cubicBezTo>
                    <a:cubicBezTo>
                      <a:pt x="3978627" y="11641"/>
                      <a:pt x="3965223" y="-18345"/>
                      <a:pt x="4008967" y="18344"/>
                    </a:cubicBezTo>
                    <a:cubicBezTo>
                      <a:pt x="4052711" y="55033"/>
                      <a:pt x="4098131" y="99394"/>
                      <a:pt x="4140200" y="128410"/>
                    </a:cubicBezTo>
                    <a:cubicBezTo>
                      <a:pt x="4182269" y="157426"/>
                      <a:pt x="4224691" y="168450"/>
                      <a:pt x="4261380" y="192439"/>
                    </a:cubicBezTo>
                    <a:cubicBezTo>
                      <a:pt x="4290131" y="214841"/>
                      <a:pt x="4318441" y="228688"/>
                      <a:pt x="4347633" y="259644"/>
                    </a:cubicBezTo>
                    <a:cubicBezTo>
                      <a:pt x="4376825" y="290600"/>
                      <a:pt x="4388555" y="320321"/>
                      <a:pt x="4436533" y="378177"/>
                    </a:cubicBezTo>
                    <a:lnTo>
                      <a:pt x="4580467" y="551744"/>
                    </a:lnTo>
                    <a:cubicBezTo>
                      <a:pt x="4622800" y="607483"/>
                      <a:pt x="4632677" y="656165"/>
                      <a:pt x="4690533" y="712610"/>
                    </a:cubicBezTo>
                    <a:lnTo>
                      <a:pt x="4864100" y="881944"/>
                    </a:lnTo>
                    <a:cubicBezTo>
                      <a:pt x="4921956" y="940505"/>
                      <a:pt x="4971345" y="1013177"/>
                      <a:pt x="5037667" y="1063977"/>
                    </a:cubicBezTo>
                    <a:lnTo>
                      <a:pt x="5236633" y="1216377"/>
                    </a:lnTo>
                    <a:cubicBezTo>
                      <a:pt x="5297311" y="1259416"/>
                      <a:pt x="5310011" y="1281288"/>
                      <a:pt x="5401733" y="1322210"/>
                    </a:cubicBezTo>
                    <a:lnTo>
                      <a:pt x="5676900" y="1444977"/>
                    </a:lnTo>
                    <a:cubicBezTo>
                      <a:pt x="5738989" y="1468260"/>
                      <a:pt x="5761567" y="1487310"/>
                      <a:pt x="5774267" y="1461910"/>
                    </a:cubicBezTo>
                    <a:lnTo>
                      <a:pt x="5812367" y="1385710"/>
                    </a:lnTo>
                    <a:cubicBezTo>
                      <a:pt x="5835650" y="1377949"/>
                      <a:pt x="5894212" y="1411111"/>
                      <a:pt x="5913967" y="1415344"/>
                    </a:cubicBezTo>
                    <a:lnTo>
                      <a:pt x="5939367" y="1343377"/>
                    </a:lnTo>
                    <a:cubicBezTo>
                      <a:pt x="5932311" y="1308099"/>
                      <a:pt x="5925961" y="1265061"/>
                      <a:pt x="5918200" y="1237544"/>
                    </a:cubicBezTo>
                    <a:cubicBezTo>
                      <a:pt x="5910439" y="1210027"/>
                      <a:pt x="5873044" y="1190977"/>
                      <a:pt x="5892800" y="1178277"/>
                    </a:cubicBezTo>
                    <a:cubicBezTo>
                      <a:pt x="5913967" y="1171221"/>
                      <a:pt x="5919611" y="1157815"/>
                      <a:pt x="5956300" y="1157110"/>
                    </a:cubicBezTo>
                    <a:cubicBezTo>
                      <a:pt x="5992989" y="1156405"/>
                      <a:pt x="6076244" y="1171222"/>
                      <a:pt x="6112933" y="1174044"/>
                    </a:cubicBezTo>
                    <a:lnTo>
                      <a:pt x="6223000" y="1182510"/>
                    </a:lnTo>
                    <a:cubicBezTo>
                      <a:pt x="6258983" y="1181804"/>
                      <a:pt x="6327422" y="1188154"/>
                      <a:pt x="6328833" y="1169810"/>
                    </a:cubicBezTo>
                    <a:lnTo>
                      <a:pt x="6333067" y="1114777"/>
                    </a:lnTo>
                    <a:cubicBezTo>
                      <a:pt x="6328834" y="1086555"/>
                      <a:pt x="6309077" y="1030110"/>
                      <a:pt x="6303433" y="1000477"/>
                    </a:cubicBezTo>
                    <a:lnTo>
                      <a:pt x="6286500" y="911577"/>
                    </a:lnTo>
                    <a:cubicBezTo>
                      <a:pt x="6280856" y="884060"/>
                      <a:pt x="6231467" y="832555"/>
                      <a:pt x="6269567" y="835377"/>
                    </a:cubicBezTo>
                    <a:lnTo>
                      <a:pt x="6383867" y="843844"/>
                    </a:lnTo>
                    <a:cubicBezTo>
                      <a:pt x="6416322" y="849488"/>
                      <a:pt x="6481233" y="905933"/>
                      <a:pt x="6464300" y="869244"/>
                    </a:cubicBezTo>
                    <a:lnTo>
                      <a:pt x="6413500" y="759177"/>
                    </a:lnTo>
                    <a:cubicBezTo>
                      <a:pt x="6385983" y="710494"/>
                      <a:pt x="6334478" y="613833"/>
                      <a:pt x="6299200" y="577144"/>
                    </a:cubicBezTo>
                    <a:lnTo>
                      <a:pt x="6193367" y="467077"/>
                    </a:lnTo>
                    <a:cubicBezTo>
                      <a:pt x="6161617" y="424744"/>
                      <a:pt x="6132689" y="348544"/>
                      <a:pt x="6108700" y="323144"/>
                    </a:cubicBezTo>
                    <a:lnTo>
                      <a:pt x="6036733" y="246944"/>
                    </a:lnTo>
                    <a:cubicBezTo>
                      <a:pt x="6012744" y="221544"/>
                      <a:pt x="5980289" y="214488"/>
                      <a:pt x="5981700" y="200377"/>
                    </a:cubicBezTo>
                    <a:lnTo>
                      <a:pt x="6045200" y="162277"/>
                    </a:lnTo>
                    <a:cubicBezTo>
                      <a:pt x="6066367" y="149577"/>
                      <a:pt x="6105173" y="191910"/>
                      <a:pt x="6129867" y="187677"/>
                    </a:cubicBezTo>
                    <a:lnTo>
                      <a:pt x="6193367" y="136877"/>
                    </a:lnTo>
                    <a:lnTo>
                      <a:pt x="6862233" y="1080910"/>
                    </a:lnTo>
                    <a:lnTo>
                      <a:pt x="6151033" y="1787877"/>
                    </a:lnTo>
                    <a:lnTo>
                      <a:pt x="3937000" y="801510"/>
                    </a:lnTo>
                    <a:lnTo>
                      <a:pt x="2218267" y="1737077"/>
                    </a:lnTo>
                    <a:lnTo>
                      <a:pt x="385233" y="2278944"/>
                    </a:lnTo>
                    <a:lnTo>
                      <a:pt x="0" y="2105377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1930528" y="2792196"/>
                <a:ext cx="7118350" cy="2082818"/>
              </a:xfrm>
              <a:custGeom>
                <a:avLst/>
                <a:gdLst>
                  <a:gd name="connsiteX0" fmla="*/ 0 w 7118350"/>
                  <a:gd name="connsiteY0" fmla="*/ 2082800 h 2082800"/>
                  <a:gd name="connsiteX1" fmla="*/ 7118350 w 7118350"/>
                  <a:gd name="connsiteY1" fmla="*/ 2076450 h 2082800"/>
                  <a:gd name="connsiteX2" fmla="*/ 7105650 w 7118350"/>
                  <a:gd name="connsiteY2" fmla="*/ 184150 h 2082800"/>
                  <a:gd name="connsiteX3" fmla="*/ 6940550 w 7118350"/>
                  <a:gd name="connsiteY3" fmla="*/ 190500 h 2082800"/>
                  <a:gd name="connsiteX4" fmla="*/ 6819900 w 7118350"/>
                  <a:gd name="connsiteY4" fmla="*/ 184150 h 2082800"/>
                  <a:gd name="connsiteX5" fmla="*/ 6775450 w 7118350"/>
                  <a:gd name="connsiteY5" fmla="*/ 171450 h 2082800"/>
                  <a:gd name="connsiteX6" fmla="*/ 6711950 w 7118350"/>
                  <a:gd name="connsiteY6" fmla="*/ 152400 h 2082800"/>
                  <a:gd name="connsiteX7" fmla="*/ 6648450 w 7118350"/>
                  <a:gd name="connsiteY7" fmla="*/ 139700 h 2082800"/>
                  <a:gd name="connsiteX8" fmla="*/ 6553200 w 7118350"/>
                  <a:gd name="connsiteY8" fmla="*/ 146050 h 2082800"/>
                  <a:gd name="connsiteX9" fmla="*/ 6470650 w 7118350"/>
                  <a:gd name="connsiteY9" fmla="*/ 120650 h 2082800"/>
                  <a:gd name="connsiteX10" fmla="*/ 6400800 w 7118350"/>
                  <a:gd name="connsiteY10" fmla="*/ 82550 h 2082800"/>
                  <a:gd name="connsiteX11" fmla="*/ 6343650 w 7118350"/>
                  <a:gd name="connsiteY11" fmla="*/ 38100 h 2082800"/>
                  <a:gd name="connsiteX12" fmla="*/ 6273800 w 7118350"/>
                  <a:gd name="connsiteY12" fmla="*/ 38100 h 2082800"/>
                  <a:gd name="connsiteX13" fmla="*/ 6223000 w 7118350"/>
                  <a:gd name="connsiteY13" fmla="*/ 63500 h 2082800"/>
                  <a:gd name="connsiteX14" fmla="*/ 6191250 w 7118350"/>
                  <a:gd name="connsiteY14" fmla="*/ 44450 h 2082800"/>
                  <a:gd name="connsiteX15" fmla="*/ 6146800 w 7118350"/>
                  <a:gd name="connsiteY15" fmla="*/ 31750 h 2082800"/>
                  <a:gd name="connsiteX16" fmla="*/ 6102350 w 7118350"/>
                  <a:gd name="connsiteY16" fmla="*/ 76200 h 2082800"/>
                  <a:gd name="connsiteX17" fmla="*/ 6064250 w 7118350"/>
                  <a:gd name="connsiteY17" fmla="*/ 57150 h 2082800"/>
                  <a:gd name="connsiteX18" fmla="*/ 5981700 w 7118350"/>
                  <a:gd name="connsiteY18" fmla="*/ 0 h 2082800"/>
                  <a:gd name="connsiteX19" fmla="*/ 5873750 w 7118350"/>
                  <a:gd name="connsiteY19" fmla="*/ 63500 h 2082800"/>
                  <a:gd name="connsiteX20" fmla="*/ 4806950 w 7118350"/>
                  <a:gd name="connsiteY20" fmla="*/ 1778000 h 2082800"/>
                  <a:gd name="connsiteX21" fmla="*/ 3575050 w 7118350"/>
                  <a:gd name="connsiteY21" fmla="*/ 1447800 h 2082800"/>
                  <a:gd name="connsiteX22" fmla="*/ 2451100 w 7118350"/>
                  <a:gd name="connsiteY22" fmla="*/ 584200 h 2082800"/>
                  <a:gd name="connsiteX23" fmla="*/ 1593850 w 7118350"/>
                  <a:gd name="connsiteY23" fmla="*/ 787400 h 2082800"/>
                  <a:gd name="connsiteX24" fmla="*/ 190500 w 7118350"/>
                  <a:gd name="connsiteY24" fmla="*/ 1746250 h 2082800"/>
                  <a:gd name="connsiteX25" fmla="*/ 0 w 7118350"/>
                  <a:gd name="connsiteY25" fmla="*/ 2082800 h 2082800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643277 w 7118350"/>
                  <a:gd name="connsiteY23" fmla="*/ 499094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75813 w 7118350"/>
                  <a:gd name="connsiteY22" fmla="*/ 493601 h 2082818"/>
                  <a:gd name="connsiteX23" fmla="*/ 1643277 w 7118350"/>
                  <a:gd name="connsiteY23" fmla="*/ 499094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18350" h="2082818">
                    <a:moveTo>
                      <a:pt x="0" y="2082818"/>
                    </a:moveTo>
                    <a:lnTo>
                      <a:pt x="7118350" y="2076468"/>
                    </a:lnTo>
                    <a:cubicBezTo>
                      <a:pt x="7114117" y="1445701"/>
                      <a:pt x="7109883" y="814935"/>
                      <a:pt x="7105650" y="184168"/>
                    </a:cubicBezTo>
                    <a:lnTo>
                      <a:pt x="6940550" y="190518"/>
                    </a:lnTo>
                    <a:cubicBezTo>
                      <a:pt x="6885517" y="192635"/>
                      <a:pt x="6847417" y="187343"/>
                      <a:pt x="6819900" y="184168"/>
                    </a:cubicBezTo>
                    <a:cubicBezTo>
                      <a:pt x="6792383" y="180993"/>
                      <a:pt x="6793442" y="176760"/>
                      <a:pt x="6775450" y="171468"/>
                    </a:cubicBezTo>
                    <a:cubicBezTo>
                      <a:pt x="6757458" y="166176"/>
                      <a:pt x="6733116" y="157710"/>
                      <a:pt x="6711950" y="152418"/>
                    </a:cubicBezTo>
                    <a:cubicBezTo>
                      <a:pt x="6690784" y="147126"/>
                      <a:pt x="6674908" y="140776"/>
                      <a:pt x="6648450" y="139718"/>
                    </a:cubicBezTo>
                    <a:cubicBezTo>
                      <a:pt x="6621992" y="138660"/>
                      <a:pt x="6582833" y="149243"/>
                      <a:pt x="6553200" y="146068"/>
                    </a:cubicBezTo>
                    <a:cubicBezTo>
                      <a:pt x="6523567" y="142893"/>
                      <a:pt x="6496050" y="131251"/>
                      <a:pt x="6470650" y="120668"/>
                    </a:cubicBezTo>
                    <a:cubicBezTo>
                      <a:pt x="6445250" y="110085"/>
                      <a:pt x="6421967" y="96326"/>
                      <a:pt x="6400800" y="82568"/>
                    </a:cubicBezTo>
                    <a:cubicBezTo>
                      <a:pt x="6379633" y="68810"/>
                      <a:pt x="6364817" y="45526"/>
                      <a:pt x="6343650" y="38118"/>
                    </a:cubicBezTo>
                    <a:cubicBezTo>
                      <a:pt x="6322483" y="30710"/>
                      <a:pt x="6293908" y="33885"/>
                      <a:pt x="6273800" y="38118"/>
                    </a:cubicBezTo>
                    <a:cubicBezTo>
                      <a:pt x="6253692" y="42351"/>
                      <a:pt x="6236758" y="62460"/>
                      <a:pt x="6223000" y="63518"/>
                    </a:cubicBezTo>
                    <a:cubicBezTo>
                      <a:pt x="6209242" y="64576"/>
                      <a:pt x="6203950" y="49760"/>
                      <a:pt x="6191250" y="44468"/>
                    </a:cubicBezTo>
                    <a:cubicBezTo>
                      <a:pt x="6178550" y="39176"/>
                      <a:pt x="6161617" y="26476"/>
                      <a:pt x="6146800" y="31768"/>
                    </a:cubicBezTo>
                    <a:cubicBezTo>
                      <a:pt x="6131983" y="37060"/>
                      <a:pt x="6116108" y="71985"/>
                      <a:pt x="6102350" y="76218"/>
                    </a:cubicBezTo>
                    <a:cubicBezTo>
                      <a:pt x="6088592" y="80451"/>
                      <a:pt x="6084358" y="69868"/>
                      <a:pt x="6064250" y="57168"/>
                    </a:cubicBezTo>
                    <a:cubicBezTo>
                      <a:pt x="6044142" y="44468"/>
                      <a:pt x="6013450" y="-1040"/>
                      <a:pt x="5981700" y="18"/>
                    </a:cubicBezTo>
                    <a:lnTo>
                      <a:pt x="5873750" y="63518"/>
                    </a:lnTo>
                    <a:lnTo>
                      <a:pt x="4806950" y="1778018"/>
                    </a:lnTo>
                    <a:lnTo>
                      <a:pt x="3575050" y="1447818"/>
                    </a:lnTo>
                    <a:lnTo>
                      <a:pt x="2475813" y="493601"/>
                    </a:lnTo>
                    <a:lnTo>
                      <a:pt x="1643277" y="499094"/>
                    </a:lnTo>
                    <a:lnTo>
                      <a:pt x="190500" y="1746268"/>
                    </a:lnTo>
                    <a:lnTo>
                      <a:pt x="0" y="2082818"/>
                    </a:lnTo>
                    <a:close/>
                  </a:path>
                </a:pathLst>
              </a:custGeom>
              <a:solidFill>
                <a:srgbClr val="FBCF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5826149" y="2838252"/>
                <a:ext cx="338205" cy="302418"/>
              </a:xfrm>
              <a:custGeom>
                <a:avLst/>
                <a:gdLst>
                  <a:gd name="connsiteX0" fmla="*/ 0 w 335756"/>
                  <a:gd name="connsiteY0" fmla="*/ 59531 h 302418"/>
                  <a:gd name="connsiteX1" fmla="*/ 45244 w 335756"/>
                  <a:gd name="connsiteY1" fmla="*/ 114300 h 302418"/>
                  <a:gd name="connsiteX2" fmla="*/ 121444 w 335756"/>
                  <a:gd name="connsiteY2" fmla="*/ 152400 h 302418"/>
                  <a:gd name="connsiteX3" fmla="*/ 211931 w 335756"/>
                  <a:gd name="connsiteY3" fmla="*/ 238125 h 302418"/>
                  <a:gd name="connsiteX4" fmla="*/ 292894 w 335756"/>
                  <a:gd name="connsiteY4" fmla="*/ 290512 h 302418"/>
                  <a:gd name="connsiteX5" fmla="*/ 335756 w 335756"/>
                  <a:gd name="connsiteY5" fmla="*/ 302418 h 302418"/>
                  <a:gd name="connsiteX6" fmla="*/ 326231 w 335756"/>
                  <a:gd name="connsiteY6" fmla="*/ 264318 h 302418"/>
                  <a:gd name="connsiteX7" fmla="*/ 295275 w 335756"/>
                  <a:gd name="connsiteY7" fmla="*/ 204787 h 302418"/>
                  <a:gd name="connsiteX8" fmla="*/ 245269 w 335756"/>
                  <a:gd name="connsiteY8" fmla="*/ 140493 h 302418"/>
                  <a:gd name="connsiteX9" fmla="*/ 197644 w 335756"/>
                  <a:gd name="connsiteY9" fmla="*/ 76200 h 302418"/>
                  <a:gd name="connsiteX10" fmla="*/ 159544 w 335756"/>
                  <a:gd name="connsiteY10" fmla="*/ 38100 h 302418"/>
                  <a:gd name="connsiteX11" fmla="*/ 121444 w 335756"/>
                  <a:gd name="connsiteY11" fmla="*/ 0 h 302418"/>
                  <a:gd name="connsiteX12" fmla="*/ 64294 w 335756"/>
                  <a:gd name="connsiteY12" fmla="*/ 40481 h 302418"/>
                  <a:gd name="connsiteX13" fmla="*/ 57150 w 335756"/>
                  <a:gd name="connsiteY13" fmla="*/ 50006 h 302418"/>
                  <a:gd name="connsiteX14" fmla="*/ 0 w 335756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41400"/>
                  <a:gd name="connsiteY0" fmla="*/ 59531 h 302827"/>
                  <a:gd name="connsiteX1" fmla="*/ 45347 w 341400"/>
                  <a:gd name="connsiteY1" fmla="*/ 114300 h 302827"/>
                  <a:gd name="connsiteX2" fmla="*/ 121547 w 341400"/>
                  <a:gd name="connsiteY2" fmla="*/ 152400 h 302827"/>
                  <a:gd name="connsiteX3" fmla="*/ 212034 w 341400"/>
                  <a:gd name="connsiteY3" fmla="*/ 238125 h 302827"/>
                  <a:gd name="connsiteX4" fmla="*/ 292997 w 341400"/>
                  <a:gd name="connsiteY4" fmla="*/ 290512 h 302827"/>
                  <a:gd name="connsiteX5" fmla="*/ 335859 w 341400"/>
                  <a:gd name="connsiteY5" fmla="*/ 302418 h 302827"/>
                  <a:gd name="connsiteX6" fmla="*/ 326334 w 341400"/>
                  <a:gd name="connsiteY6" fmla="*/ 264318 h 302827"/>
                  <a:gd name="connsiteX7" fmla="*/ 295378 w 341400"/>
                  <a:gd name="connsiteY7" fmla="*/ 204787 h 302827"/>
                  <a:gd name="connsiteX8" fmla="*/ 245372 w 341400"/>
                  <a:gd name="connsiteY8" fmla="*/ 140493 h 302827"/>
                  <a:gd name="connsiteX9" fmla="*/ 197747 w 341400"/>
                  <a:gd name="connsiteY9" fmla="*/ 76200 h 302827"/>
                  <a:gd name="connsiteX10" fmla="*/ 159647 w 341400"/>
                  <a:gd name="connsiteY10" fmla="*/ 38100 h 302827"/>
                  <a:gd name="connsiteX11" fmla="*/ 121547 w 341400"/>
                  <a:gd name="connsiteY11" fmla="*/ 0 h 302827"/>
                  <a:gd name="connsiteX12" fmla="*/ 64397 w 341400"/>
                  <a:gd name="connsiteY12" fmla="*/ 40481 h 302827"/>
                  <a:gd name="connsiteX13" fmla="*/ 57253 w 341400"/>
                  <a:gd name="connsiteY13" fmla="*/ 50006 h 302827"/>
                  <a:gd name="connsiteX14" fmla="*/ 103 w 341400"/>
                  <a:gd name="connsiteY14" fmla="*/ 59531 h 302827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8205" h="302418">
                    <a:moveTo>
                      <a:pt x="103" y="59531"/>
                    </a:moveTo>
                    <a:cubicBezTo>
                      <a:pt x="-1881" y="70247"/>
                      <a:pt x="25106" y="98822"/>
                      <a:pt x="45347" y="114300"/>
                    </a:cubicBezTo>
                    <a:cubicBezTo>
                      <a:pt x="65588" y="129778"/>
                      <a:pt x="91385" y="123825"/>
                      <a:pt x="121547" y="152400"/>
                    </a:cubicBezTo>
                    <a:lnTo>
                      <a:pt x="212034" y="238125"/>
                    </a:lnTo>
                    <a:cubicBezTo>
                      <a:pt x="240609" y="261144"/>
                      <a:pt x="278710" y="286543"/>
                      <a:pt x="292997" y="290512"/>
                    </a:cubicBezTo>
                    <a:lnTo>
                      <a:pt x="335859" y="302418"/>
                    </a:lnTo>
                    <a:cubicBezTo>
                      <a:pt x="341415" y="298052"/>
                      <a:pt x="336653" y="284162"/>
                      <a:pt x="326334" y="264318"/>
                    </a:cubicBezTo>
                    <a:lnTo>
                      <a:pt x="295378" y="204787"/>
                    </a:lnTo>
                    <a:cubicBezTo>
                      <a:pt x="281884" y="184150"/>
                      <a:pt x="262437" y="160733"/>
                      <a:pt x="245372" y="140493"/>
                    </a:cubicBezTo>
                    <a:cubicBezTo>
                      <a:pt x="228307" y="120253"/>
                      <a:pt x="204098" y="98425"/>
                      <a:pt x="192985" y="83344"/>
                    </a:cubicBezTo>
                    <a:cubicBezTo>
                      <a:pt x="181872" y="68263"/>
                      <a:pt x="171553" y="51991"/>
                      <a:pt x="159647" y="38100"/>
                    </a:cubicBezTo>
                    <a:cubicBezTo>
                      <a:pt x="147741" y="24209"/>
                      <a:pt x="134247" y="12700"/>
                      <a:pt x="121547" y="0"/>
                    </a:cubicBezTo>
                    <a:lnTo>
                      <a:pt x="64397" y="40481"/>
                    </a:lnTo>
                    <a:lnTo>
                      <a:pt x="57253" y="50006"/>
                    </a:lnTo>
                    <a:lnTo>
                      <a:pt x="103" y="5953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>
              <a:xfrm>
                <a:off x="1137023" y="3000176"/>
                <a:ext cx="318728" cy="122247"/>
              </a:xfrm>
              <a:custGeom>
                <a:avLst/>
                <a:gdLst>
                  <a:gd name="connsiteX0" fmla="*/ 0 w 278606"/>
                  <a:gd name="connsiteY0" fmla="*/ 7144 h 97631"/>
                  <a:gd name="connsiteX1" fmla="*/ 52387 w 278606"/>
                  <a:gd name="connsiteY1" fmla="*/ 40481 h 97631"/>
                  <a:gd name="connsiteX2" fmla="*/ 130969 w 278606"/>
                  <a:gd name="connsiteY2" fmla="*/ 78581 h 97631"/>
                  <a:gd name="connsiteX3" fmla="*/ 173831 w 278606"/>
                  <a:gd name="connsiteY3" fmla="*/ 97631 h 97631"/>
                  <a:gd name="connsiteX4" fmla="*/ 233362 w 278606"/>
                  <a:gd name="connsiteY4" fmla="*/ 76200 h 97631"/>
                  <a:gd name="connsiteX5" fmla="*/ 250031 w 278606"/>
                  <a:gd name="connsiteY5" fmla="*/ 40481 h 97631"/>
                  <a:gd name="connsiteX6" fmla="*/ 278606 w 278606"/>
                  <a:gd name="connsiteY6" fmla="*/ 2381 h 97631"/>
                  <a:gd name="connsiteX7" fmla="*/ 200025 w 278606"/>
                  <a:gd name="connsiteY7" fmla="*/ 0 h 97631"/>
                  <a:gd name="connsiteX8" fmla="*/ 119062 w 278606"/>
                  <a:gd name="connsiteY8" fmla="*/ 4763 h 97631"/>
                  <a:gd name="connsiteX9" fmla="*/ 92869 w 278606"/>
                  <a:gd name="connsiteY9" fmla="*/ 11906 h 97631"/>
                  <a:gd name="connsiteX10" fmla="*/ 0 w 278606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8943"/>
                  <a:gd name="connsiteX1" fmla="*/ 53191 w 279410"/>
                  <a:gd name="connsiteY1" fmla="*/ 40481 h 98943"/>
                  <a:gd name="connsiteX2" fmla="*/ 131773 w 279410"/>
                  <a:gd name="connsiteY2" fmla="*/ 78581 h 98943"/>
                  <a:gd name="connsiteX3" fmla="*/ 174635 w 279410"/>
                  <a:gd name="connsiteY3" fmla="*/ 97631 h 98943"/>
                  <a:gd name="connsiteX4" fmla="*/ 234166 w 279410"/>
                  <a:gd name="connsiteY4" fmla="*/ 76200 h 98943"/>
                  <a:gd name="connsiteX5" fmla="*/ 250835 w 279410"/>
                  <a:gd name="connsiteY5" fmla="*/ 40481 h 98943"/>
                  <a:gd name="connsiteX6" fmla="*/ 279410 w 279410"/>
                  <a:gd name="connsiteY6" fmla="*/ 2381 h 98943"/>
                  <a:gd name="connsiteX7" fmla="*/ 200829 w 279410"/>
                  <a:gd name="connsiteY7" fmla="*/ 0 h 98943"/>
                  <a:gd name="connsiteX8" fmla="*/ 119866 w 279410"/>
                  <a:gd name="connsiteY8" fmla="*/ 4763 h 98943"/>
                  <a:gd name="connsiteX9" fmla="*/ 93673 w 279410"/>
                  <a:gd name="connsiteY9" fmla="*/ 11906 h 98943"/>
                  <a:gd name="connsiteX10" fmla="*/ 804 w 279410"/>
                  <a:gd name="connsiteY10" fmla="*/ 7144 h 98943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80810"/>
                  <a:gd name="connsiteY0" fmla="*/ 7144 h 97631"/>
                  <a:gd name="connsiteX1" fmla="*/ 53191 w 280810"/>
                  <a:gd name="connsiteY1" fmla="*/ 40481 h 97631"/>
                  <a:gd name="connsiteX2" fmla="*/ 131773 w 280810"/>
                  <a:gd name="connsiteY2" fmla="*/ 78581 h 97631"/>
                  <a:gd name="connsiteX3" fmla="*/ 174635 w 280810"/>
                  <a:gd name="connsiteY3" fmla="*/ 97631 h 97631"/>
                  <a:gd name="connsiteX4" fmla="*/ 234166 w 280810"/>
                  <a:gd name="connsiteY4" fmla="*/ 76200 h 97631"/>
                  <a:gd name="connsiteX5" fmla="*/ 250835 w 280810"/>
                  <a:gd name="connsiteY5" fmla="*/ 40481 h 97631"/>
                  <a:gd name="connsiteX6" fmla="*/ 279410 w 280810"/>
                  <a:gd name="connsiteY6" fmla="*/ 2381 h 97631"/>
                  <a:gd name="connsiteX7" fmla="*/ 200829 w 280810"/>
                  <a:gd name="connsiteY7" fmla="*/ 0 h 97631"/>
                  <a:gd name="connsiteX8" fmla="*/ 119866 w 280810"/>
                  <a:gd name="connsiteY8" fmla="*/ 4763 h 97631"/>
                  <a:gd name="connsiteX9" fmla="*/ 93673 w 280810"/>
                  <a:gd name="connsiteY9" fmla="*/ 11906 h 97631"/>
                  <a:gd name="connsiteX10" fmla="*/ 804 w 280810"/>
                  <a:gd name="connsiteY10" fmla="*/ 7144 h 97631"/>
                  <a:gd name="connsiteX0" fmla="*/ 804 w 280810"/>
                  <a:gd name="connsiteY0" fmla="*/ 7144 h 117187"/>
                  <a:gd name="connsiteX1" fmla="*/ 53191 w 280810"/>
                  <a:gd name="connsiteY1" fmla="*/ 40481 h 117187"/>
                  <a:gd name="connsiteX2" fmla="*/ 131773 w 280810"/>
                  <a:gd name="connsiteY2" fmla="*/ 78581 h 117187"/>
                  <a:gd name="connsiteX3" fmla="*/ 174635 w 280810"/>
                  <a:gd name="connsiteY3" fmla="*/ 97631 h 117187"/>
                  <a:gd name="connsiteX4" fmla="*/ 193685 w 280810"/>
                  <a:gd name="connsiteY4" fmla="*/ 116681 h 117187"/>
                  <a:gd name="connsiteX5" fmla="*/ 234166 w 280810"/>
                  <a:gd name="connsiteY5" fmla="*/ 76200 h 117187"/>
                  <a:gd name="connsiteX6" fmla="*/ 250835 w 280810"/>
                  <a:gd name="connsiteY6" fmla="*/ 40481 h 117187"/>
                  <a:gd name="connsiteX7" fmla="*/ 279410 w 280810"/>
                  <a:gd name="connsiteY7" fmla="*/ 2381 h 117187"/>
                  <a:gd name="connsiteX8" fmla="*/ 200829 w 280810"/>
                  <a:gd name="connsiteY8" fmla="*/ 0 h 117187"/>
                  <a:gd name="connsiteX9" fmla="*/ 119866 w 280810"/>
                  <a:gd name="connsiteY9" fmla="*/ 4763 h 117187"/>
                  <a:gd name="connsiteX10" fmla="*/ 93673 w 280810"/>
                  <a:gd name="connsiteY10" fmla="*/ 11906 h 117187"/>
                  <a:gd name="connsiteX11" fmla="*/ 804 w 280810"/>
                  <a:gd name="connsiteY11" fmla="*/ 7144 h 117187"/>
                  <a:gd name="connsiteX0" fmla="*/ 804 w 280884"/>
                  <a:gd name="connsiteY0" fmla="*/ 7144 h 117187"/>
                  <a:gd name="connsiteX1" fmla="*/ 53191 w 280884"/>
                  <a:gd name="connsiteY1" fmla="*/ 40481 h 117187"/>
                  <a:gd name="connsiteX2" fmla="*/ 131773 w 280884"/>
                  <a:gd name="connsiteY2" fmla="*/ 78581 h 117187"/>
                  <a:gd name="connsiteX3" fmla="*/ 174635 w 280884"/>
                  <a:gd name="connsiteY3" fmla="*/ 97631 h 117187"/>
                  <a:gd name="connsiteX4" fmla="*/ 193685 w 280884"/>
                  <a:gd name="connsiteY4" fmla="*/ 116681 h 117187"/>
                  <a:gd name="connsiteX5" fmla="*/ 234166 w 280884"/>
                  <a:gd name="connsiteY5" fmla="*/ 102393 h 117187"/>
                  <a:gd name="connsiteX6" fmla="*/ 250835 w 280884"/>
                  <a:gd name="connsiteY6" fmla="*/ 40481 h 117187"/>
                  <a:gd name="connsiteX7" fmla="*/ 279410 w 280884"/>
                  <a:gd name="connsiteY7" fmla="*/ 2381 h 117187"/>
                  <a:gd name="connsiteX8" fmla="*/ 200829 w 280884"/>
                  <a:gd name="connsiteY8" fmla="*/ 0 h 117187"/>
                  <a:gd name="connsiteX9" fmla="*/ 119866 w 280884"/>
                  <a:gd name="connsiteY9" fmla="*/ 4763 h 117187"/>
                  <a:gd name="connsiteX10" fmla="*/ 93673 w 280884"/>
                  <a:gd name="connsiteY10" fmla="*/ 11906 h 117187"/>
                  <a:gd name="connsiteX11" fmla="*/ 804 w 280884"/>
                  <a:gd name="connsiteY11" fmla="*/ 7144 h 117187"/>
                  <a:gd name="connsiteX0" fmla="*/ 804 w 280884"/>
                  <a:gd name="connsiteY0" fmla="*/ 7144 h 117484"/>
                  <a:gd name="connsiteX1" fmla="*/ 53191 w 280884"/>
                  <a:gd name="connsiteY1" fmla="*/ 40481 h 117484"/>
                  <a:gd name="connsiteX2" fmla="*/ 131773 w 280884"/>
                  <a:gd name="connsiteY2" fmla="*/ 78581 h 117484"/>
                  <a:gd name="connsiteX3" fmla="*/ 165110 w 280884"/>
                  <a:gd name="connsiteY3" fmla="*/ 104775 h 117484"/>
                  <a:gd name="connsiteX4" fmla="*/ 193685 w 280884"/>
                  <a:gd name="connsiteY4" fmla="*/ 116681 h 117484"/>
                  <a:gd name="connsiteX5" fmla="*/ 234166 w 280884"/>
                  <a:gd name="connsiteY5" fmla="*/ 102393 h 117484"/>
                  <a:gd name="connsiteX6" fmla="*/ 250835 w 280884"/>
                  <a:gd name="connsiteY6" fmla="*/ 40481 h 117484"/>
                  <a:gd name="connsiteX7" fmla="*/ 279410 w 280884"/>
                  <a:gd name="connsiteY7" fmla="*/ 2381 h 117484"/>
                  <a:gd name="connsiteX8" fmla="*/ 200829 w 280884"/>
                  <a:gd name="connsiteY8" fmla="*/ 0 h 117484"/>
                  <a:gd name="connsiteX9" fmla="*/ 119866 w 280884"/>
                  <a:gd name="connsiteY9" fmla="*/ 4763 h 117484"/>
                  <a:gd name="connsiteX10" fmla="*/ 93673 w 280884"/>
                  <a:gd name="connsiteY10" fmla="*/ 11906 h 117484"/>
                  <a:gd name="connsiteX11" fmla="*/ 804 w 280884"/>
                  <a:gd name="connsiteY11" fmla="*/ 7144 h 117484"/>
                  <a:gd name="connsiteX0" fmla="*/ 1107 w 281187"/>
                  <a:gd name="connsiteY0" fmla="*/ 7144 h 117484"/>
                  <a:gd name="connsiteX1" fmla="*/ 41588 w 281187"/>
                  <a:gd name="connsiteY1" fmla="*/ 45243 h 117484"/>
                  <a:gd name="connsiteX2" fmla="*/ 132076 w 281187"/>
                  <a:gd name="connsiteY2" fmla="*/ 78581 h 117484"/>
                  <a:gd name="connsiteX3" fmla="*/ 165413 w 281187"/>
                  <a:gd name="connsiteY3" fmla="*/ 104775 h 117484"/>
                  <a:gd name="connsiteX4" fmla="*/ 193988 w 281187"/>
                  <a:gd name="connsiteY4" fmla="*/ 116681 h 117484"/>
                  <a:gd name="connsiteX5" fmla="*/ 234469 w 281187"/>
                  <a:gd name="connsiteY5" fmla="*/ 102393 h 117484"/>
                  <a:gd name="connsiteX6" fmla="*/ 251138 w 281187"/>
                  <a:gd name="connsiteY6" fmla="*/ 40481 h 117484"/>
                  <a:gd name="connsiteX7" fmla="*/ 279713 w 281187"/>
                  <a:gd name="connsiteY7" fmla="*/ 2381 h 117484"/>
                  <a:gd name="connsiteX8" fmla="*/ 201132 w 281187"/>
                  <a:gd name="connsiteY8" fmla="*/ 0 h 117484"/>
                  <a:gd name="connsiteX9" fmla="*/ 120169 w 281187"/>
                  <a:gd name="connsiteY9" fmla="*/ 4763 h 117484"/>
                  <a:gd name="connsiteX10" fmla="*/ 93976 w 281187"/>
                  <a:gd name="connsiteY10" fmla="*/ 11906 h 117484"/>
                  <a:gd name="connsiteX11" fmla="*/ 1107 w 281187"/>
                  <a:gd name="connsiteY11" fmla="*/ 7144 h 117484"/>
                  <a:gd name="connsiteX0" fmla="*/ 884 w 290489"/>
                  <a:gd name="connsiteY0" fmla="*/ 9525 h 117484"/>
                  <a:gd name="connsiteX1" fmla="*/ 50890 w 290489"/>
                  <a:gd name="connsiteY1" fmla="*/ 45243 h 117484"/>
                  <a:gd name="connsiteX2" fmla="*/ 141378 w 290489"/>
                  <a:gd name="connsiteY2" fmla="*/ 78581 h 117484"/>
                  <a:gd name="connsiteX3" fmla="*/ 174715 w 290489"/>
                  <a:gd name="connsiteY3" fmla="*/ 104775 h 117484"/>
                  <a:gd name="connsiteX4" fmla="*/ 203290 w 290489"/>
                  <a:gd name="connsiteY4" fmla="*/ 116681 h 117484"/>
                  <a:gd name="connsiteX5" fmla="*/ 243771 w 290489"/>
                  <a:gd name="connsiteY5" fmla="*/ 102393 h 117484"/>
                  <a:gd name="connsiteX6" fmla="*/ 260440 w 290489"/>
                  <a:gd name="connsiteY6" fmla="*/ 40481 h 117484"/>
                  <a:gd name="connsiteX7" fmla="*/ 289015 w 290489"/>
                  <a:gd name="connsiteY7" fmla="*/ 2381 h 117484"/>
                  <a:gd name="connsiteX8" fmla="*/ 210434 w 290489"/>
                  <a:gd name="connsiteY8" fmla="*/ 0 h 117484"/>
                  <a:gd name="connsiteX9" fmla="*/ 129471 w 290489"/>
                  <a:gd name="connsiteY9" fmla="*/ 4763 h 117484"/>
                  <a:gd name="connsiteX10" fmla="*/ 103278 w 290489"/>
                  <a:gd name="connsiteY10" fmla="*/ 11906 h 117484"/>
                  <a:gd name="connsiteX11" fmla="*/ 884 w 290489"/>
                  <a:gd name="connsiteY11" fmla="*/ 9525 h 117484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31517 w 318728"/>
                  <a:gd name="connsiteY10" fmla="*/ 16669 h 122247"/>
                  <a:gd name="connsiteX11" fmla="*/ 548 w 318728"/>
                  <a:gd name="connsiteY11" fmla="*/ 0 h 122247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26755 w 318728"/>
                  <a:gd name="connsiteY10" fmla="*/ 11906 h 122247"/>
                  <a:gd name="connsiteX11" fmla="*/ 548 w 318728"/>
                  <a:gd name="connsiteY11" fmla="*/ 0 h 12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728" h="122247">
                    <a:moveTo>
                      <a:pt x="548" y="0"/>
                    </a:moveTo>
                    <a:cubicBezTo>
                      <a:pt x="-6199" y="4762"/>
                      <a:pt x="50951" y="36115"/>
                      <a:pt x="79129" y="50006"/>
                    </a:cubicBezTo>
                    <a:cubicBezTo>
                      <a:pt x="107307" y="63897"/>
                      <a:pt x="148980" y="73422"/>
                      <a:pt x="169617" y="83344"/>
                    </a:cubicBezTo>
                    <a:cubicBezTo>
                      <a:pt x="190254" y="93266"/>
                      <a:pt x="192635" y="103188"/>
                      <a:pt x="202954" y="109538"/>
                    </a:cubicBezTo>
                    <a:cubicBezTo>
                      <a:pt x="213273" y="115888"/>
                      <a:pt x="221607" y="125016"/>
                      <a:pt x="231529" y="121444"/>
                    </a:cubicBezTo>
                    <a:cubicBezTo>
                      <a:pt x="241451" y="117872"/>
                      <a:pt x="262485" y="119856"/>
                      <a:pt x="272010" y="107156"/>
                    </a:cubicBezTo>
                    <a:cubicBezTo>
                      <a:pt x="281535" y="94456"/>
                      <a:pt x="281138" y="61913"/>
                      <a:pt x="288679" y="45244"/>
                    </a:cubicBezTo>
                    <a:cubicBezTo>
                      <a:pt x="296220" y="28575"/>
                      <a:pt x="325588" y="13891"/>
                      <a:pt x="317254" y="7144"/>
                    </a:cubicBezTo>
                    <a:lnTo>
                      <a:pt x="238673" y="4763"/>
                    </a:lnTo>
                    <a:lnTo>
                      <a:pt x="157710" y="9526"/>
                    </a:lnTo>
                    <a:lnTo>
                      <a:pt x="126755" y="11906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>
              <a:xfrm>
                <a:off x="785238" y="3009703"/>
                <a:ext cx="194179" cy="63262"/>
              </a:xfrm>
              <a:custGeom>
                <a:avLst/>
                <a:gdLst>
                  <a:gd name="connsiteX0" fmla="*/ 0 w 176212"/>
                  <a:gd name="connsiteY0" fmla="*/ 0 h 73819"/>
                  <a:gd name="connsiteX1" fmla="*/ 73818 w 176212"/>
                  <a:gd name="connsiteY1" fmla="*/ 2381 h 73819"/>
                  <a:gd name="connsiteX2" fmla="*/ 176212 w 176212"/>
                  <a:gd name="connsiteY2" fmla="*/ 7144 h 73819"/>
                  <a:gd name="connsiteX3" fmla="*/ 133350 w 176212"/>
                  <a:gd name="connsiteY3" fmla="*/ 59531 h 73819"/>
                  <a:gd name="connsiteX4" fmla="*/ 23812 w 176212"/>
                  <a:gd name="connsiteY4" fmla="*/ 73819 h 73819"/>
                  <a:gd name="connsiteX5" fmla="*/ 0 w 176212"/>
                  <a:gd name="connsiteY5" fmla="*/ 0 h 73819"/>
                  <a:gd name="connsiteX0" fmla="*/ 2928 w 179140"/>
                  <a:gd name="connsiteY0" fmla="*/ 0 h 77334"/>
                  <a:gd name="connsiteX1" fmla="*/ 76746 w 179140"/>
                  <a:gd name="connsiteY1" fmla="*/ 2381 h 77334"/>
                  <a:gd name="connsiteX2" fmla="*/ 179140 w 179140"/>
                  <a:gd name="connsiteY2" fmla="*/ 7144 h 77334"/>
                  <a:gd name="connsiteX3" fmla="*/ 136278 w 179140"/>
                  <a:gd name="connsiteY3" fmla="*/ 59531 h 77334"/>
                  <a:gd name="connsiteX4" fmla="*/ 26740 w 179140"/>
                  <a:gd name="connsiteY4" fmla="*/ 73819 h 77334"/>
                  <a:gd name="connsiteX5" fmla="*/ 2928 w 179140"/>
                  <a:gd name="connsiteY5" fmla="*/ 0 h 77334"/>
                  <a:gd name="connsiteX0" fmla="*/ 2928 w 181222"/>
                  <a:gd name="connsiteY0" fmla="*/ 0 h 77334"/>
                  <a:gd name="connsiteX1" fmla="*/ 76746 w 181222"/>
                  <a:gd name="connsiteY1" fmla="*/ 2381 h 77334"/>
                  <a:gd name="connsiteX2" fmla="*/ 179140 w 181222"/>
                  <a:gd name="connsiteY2" fmla="*/ 7144 h 77334"/>
                  <a:gd name="connsiteX3" fmla="*/ 136278 w 181222"/>
                  <a:gd name="connsiteY3" fmla="*/ 59531 h 77334"/>
                  <a:gd name="connsiteX4" fmla="*/ 26740 w 181222"/>
                  <a:gd name="connsiteY4" fmla="*/ 73819 h 77334"/>
                  <a:gd name="connsiteX5" fmla="*/ 2928 w 181222"/>
                  <a:gd name="connsiteY5" fmla="*/ 0 h 77334"/>
                  <a:gd name="connsiteX0" fmla="*/ 1297 w 179398"/>
                  <a:gd name="connsiteY0" fmla="*/ 0 h 65239"/>
                  <a:gd name="connsiteX1" fmla="*/ 75115 w 179398"/>
                  <a:gd name="connsiteY1" fmla="*/ 2381 h 65239"/>
                  <a:gd name="connsiteX2" fmla="*/ 177509 w 179398"/>
                  <a:gd name="connsiteY2" fmla="*/ 7144 h 65239"/>
                  <a:gd name="connsiteX3" fmla="*/ 134647 w 179398"/>
                  <a:gd name="connsiteY3" fmla="*/ 59531 h 65239"/>
                  <a:gd name="connsiteX4" fmla="*/ 48922 w 179398"/>
                  <a:gd name="connsiteY4" fmla="*/ 57151 h 65239"/>
                  <a:gd name="connsiteX5" fmla="*/ 1297 w 179398"/>
                  <a:gd name="connsiteY5" fmla="*/ 0 h 65239"/>
                  <a:gd name="connsiteX0" fmla="*/ 1130 w 186375"/>
                  <a:gd name="connsiteY0" fmla="*/ 0 h 72796"/>
                  <a:gd name="connsiteX1" fmla="*/ 82092 w 186375"/>
                  <a:gd name="connsiteY1" fmla="*/ 9525 h 72796"/>
                  <a:gd name="connsiteX2" fmla="*/ 184486 w 186375"/>
                  <a:gd name="connsiteY2" fmla="*/ 14288 h 72796"/>
                  <a:gd name="connsiteX3" fmla="*/ 141624 w 186375"/>
                  <a:gd name="connsiteY3" fmla="*/ 66675 h 72796"/>
                  <a:gd name="connsiteX4" fmla="*/ 55899 w 186375"/>
                  <a:gd name="connsiteY4" fmla="*/ 64295 h 72796"/>
                  <a:gd name="connsiteX5" fmla="*/ 1130 w 186375"/>
                  <a:gd name="connsiteY5" fmla="*/ 0 h 72796"/>
                  <a:gd name="connsiteX0" fmla="*/ 2859 w 188104"/>
                  <a:gd name="connsiteY0" fmla="*/ 0 h 71050"/>
                  <a:gd name="connsiteX1" fmla="*/ 83821 w 188104"/>
                  <a:gd name="connsiteY1" fmla="*/ 9525 h 71050"/>
                  <a:gd name="connsiteX2" fmla="*/ 186215 w 188104"/>
                  <a:gd name="connsiteY2" fmla="*/ 14288 h 71050"/>
                  <a:gd name="connsiteX3" fmla="*/ 143353 w 188104"/>
                  <a:gd name="connsiteY3" fmla="*/ 66675 h 71050"/>
                  <a:gd name="connsiteX4" fmla="*/ 57628 w 188104"/>
                  <a:gd name="connsiteY4" fmla="*/ 64295 h 71050"/>
                  <a:gd name="connsiteX5" fmla="*/ 21910 w 188104"/>
                  <a:gd name="connsiteY5" fmla="*/ 33337 h 71050"/>
                  <a:gd name="connsiteX6" fmla="*/ 2859 w 188104"/>
                  <a:gd name="connsiteY6" fmla="*/ 0 h 71050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179"/>
                  <a:gd name="connsiteY0" fmla="*/ 0 h 63262"/>
                  <a:gd name="connsiteX1" fmla="*/ 90394 w 194179"/>
                  <a:gd name="connsiteY1" fmla="*/ 4762 h 63262"/>
                  <a:gd name="connsiteX2" fmla="*/ 192788 w 194179"/>
                  <a:gd name="connsiteY2" fmla="*/ 9525 h 63262"/>
                  <a:gd name="connsiteX3" fmla="*/ 135639 w 194179"/>
                  <a:gd name="connsiteY3" fmla="*/ 57149 h 63262"/>
                  <a:gd name="connsiteX4" fmla="*/ 64201 w 194179"/>
                  <a:gd name="connsiteY4" fmla="*/ 59532 h 63262"/>
                  <a:gd name="connsiteX5" fmla="*/ 28483 w 194179"/>
                  <a:gd name="connsiteY5" fmla="*/ 28574 h 63262"/>
                  <a:gd name="connsiteX6" fmla="*/ 2288 w 194179"/>
                  <a:gd name="connsiteY6" fmla="*/ 0 h 6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79" h="63262">
                    <a:moveTo>
                      <a:pt x="2288" y="0"/>
                    </a:moveTo>
                    <a:cubicBezTo>
                      <a:pt x="29275" y="3175"/>
                      <a:pt x="58644" y="3174"/>
                      <a:pt x="90394" y="4762"/>
                    </a:cubicBezTo>
                    <a:lnTo>
                      <a:pt x="192788" y="9525"/>
                    </a:lnTo>
                    <a:cubicBezTo>
                      <a:pt x="202710" y="19050"/>
                      <a:pt x="157070" y="48814"/>
                      <a:pt x="135639" y="57149"/>
                    </a:cubicBezTo>
                    <a:cubicBezTo>
                      <a:pt x="114208" y="65484"/>
                      <a:pt x="82060" y="64294"/>
                      <a:pt x="64201" y="59532"/>
                    </a:cubicBezTo>
                    <a:cubicBezTo>
                      <a:pt x="46342" y="54770"/>
                      <a:pt x="37611" y="39290"/>
                      <a:pt x="28483" y="28574"/>
                    </a:cubicBezTo>
                    <a:cubicBezTo>
                      <a:pt x="19355" y="17858"/>
                      <a:pt x="-8030" y="3969"/>
                      <a:pt x="2288" y="0"/>
                    </a:cubicBez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223"/>
              <p:cNvSpPr/>
              <p:nvPr/>
            </p:nvSpPr>
            <p:spPr>
              <a:xfrm>
                <a:off x="1267793" y="3004940"/>
                <a:ext cx="115047" cy="46011"/>
              </a:xfrm>
              <a:custGeom>
                <a:avLst/>
                <a:gdLst>
                  <a:gd name="connsiteX0" fmla="*/ 0 w 114300"/>
                  <a:gd name="connsiteY0" fmla="*/ 4763 h 42863"/>
                  <a:gd name="connsiteX1" fmla="*/ 66675 w 114300"/>
                  <a:gd name="connsiteY1" fmla="*/ 42863 h 42863"/>
                  <a:gd name="connsiteX2" fmla="*/ 102393 w 114300"/>
                  <a:gd name="connsiteY2" fmla="*/ 35719 h 42863"/>
                  <a:gd name="connsiteX3" fmla="*/ 114300 w 114300"/>
                  <a:gd name="connsiteY3" fmla="*/ 0 h 42863"/>
                  <a:gd name="connsiteX4" fmla="*/ 0 w 114300"/>
                  <a:gd name="connsiteY4" fmla="*/ 4763 h 42863"/>
                  <a:gd name="connsiteX0" fmla="*/ 747 w 115047"/>
                  <a:gd name="connsiteY0" fmla="*/ 4763 h 44952"/>
                  <a:gd name="connsiteX1" fmla="*/ 67422 w 115047"/>
                  <a:gd name="connsiteY1" fmla="*/ 42863 h 44952"/>
                  <a:gd name="connsiteX2" fmla="*/ 103140 w 115047"/>
                  <a:gd name="connsiteY2" fmla="*/ 35719 h 44952"/>
                  <a:gd name="connsiteX3" fmla="*/ 115047 w 115047"/>
                  <a:gd name="connsiteY3" fmla="*/ 0 h 44952"/>
                  <a:gd name="connsiteX4" fmla="*/ 747 w 115047"/>
                  <a:gd name="connsiteY4" fmla="*/ 4763 h 44952"/>
                  <a:gd name="connsiteX0" fmla="*/ 747 w 115047"/>
                  <a:gd name="connsiteY0" fmla="*/ 4763 h 46011"/>
                  <a:gd name="connsiteX1" fmla="*/ 67422 w 115047"/>
                  <a:gd name="connsiteY1" fmla="*/ 42863 h 46011"/>
                  <a:gd name="connsiteX2" fmla="*/ 103140 w 115047"/>
                  <a:gd name="connsiteY2" fmla="*/ 35719 h 46011"/>
                  <a:gd name="connsiteX3" fmla="*/ 115047 w 115047"/>
                  <a:gd name="connsiteY3" fmla="*/ 0 h 46011"/>
                  <a:gd name="connsiteX4" fmla="*/ 747 w 115047"/>
                  <a:gd name="connsiteY4" fmla="*/ 4763 h 4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47" h="46011">
                    <a:moveTo>
                      <a:pt x="747" y="4763"/>
                    </a:moveTo>
                    <a:cubicBezTo>
                      <a:pt x="-7191" y="11907"/>
                      <a:pt x="50357" y="37704"/>
                      <a:pt x="67422" y="42863"/>
                    </a:cubicBezTo>
                    <a:cubicBezTo>
                      <a:pt x="84487" y="48022"/>
                      <a:pt x="99171" y="47625"/>
                      <a:pt x="103140" y="35719"/>
                    </a:cubicBezTo>
                    <a:lnTo>
                      <a:pt x="115047" y="0"/>
                    </a:lnTo>
                    <a:lnTo>
                      <a:pt x="747" y="4763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6" name="Straight Connector 115"/>
              <p:cNvCxnSpPr/>
              <p:nvPr/>
            </p:nvCxnSpPr>
            <p:spPr>
              <a:xfrm>
                <a:off x="475786" y="224292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TextBox 122"/>
              <p:cNvSpPr txBox="1"/>
              <p:nvPr/>
            </p:nvSpPr>
            <p:spPr>
              <a:xfrm>
                <a:off x="379064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</a:t>
                </a: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35496" y="2116380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1.5</a:t>
                </a: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35496" y="247311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1.0</a:t>
                </a: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35496" y="2839255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0.5</a:t>
                </a: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35496" y="3201429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SL</a:t>
                </a: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>
                <a:off x="76686" y="1944381"/>
                <a:ext cx="4818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Km</a:t>
                </a: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269832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135" name="TextBox 134"/>
              <p:cNvSpPr txBox="1"/>
              <p:nvPr/>
            </p:nvSpPr>
            <p:spPr>
              <a:xfrm>
                <a:off x="2010530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136" name="TextBox 135"/>
              <p:cNvSpPr txBox="1"/>
              <p:nvPr/>
            </p:nvSpPr>
            <p:spPr>
              <a:xfrm>
                <a:off x="3728648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10</a:t>
                </a: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543609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713133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8818457" y="4860922"/>
                <a:ext cx="47525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25 km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8676460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J</a:t>
                </a:r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4850324" y="1805214"/>
                <a:ext cx="916465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Die Hel Road</a:t>
                </a: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6537819" y="1770980"/>
                <a:ext cx="110892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 Swartberge</a:t>
                </a:r>
              </a:p>
            </p:txBody>
          </p:sp>
          <p:sp>
            <p:nvSpPr>
              <p:cNvPr id="147" name="TextBox 146"/>
              <p:cNvSpPr txBox="1"/>
              <p:nvPr/>
            </p:nvSpPr>
            <p:spPr>
              <a:xfrm>
                <a:off x="1762685" y="1774950"/>
                <a:ext cx="83315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 River</a:t>
                </a:r>
              </a:p>
            </p:txBody>
          </p:sp>
          <p:cxnSp>
            <p:nvCxnSpPr>
              <p:cNvPr id="148" name="Straight Connector 147"/>
              <p:cNvCxnSpPr/>
              <p:nvPr/>
            </p:nvCxnSpPr>
            <p:spPr>
              <a:xfrm>
                <a:off x="2163021" y="2200014"/>
                <a:ext cx="2255" cy="89077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4" name="TextBox 263"/>
              <p:cNvSpPr txBox="1"/>
              <p:nvPr/>
            </p:nvSpPr>
            <p:spPr>
              <a:xfrm rot="60000">
                <a:off x="5549013" y="304742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265" name="TextBox 264"/>
              <p:cNvSpPr txBox="1"/>
              <p:nvPr/>
            </p:nvSpPr>
            <p:spPr>
              <a:xfrm rot="2040000">
                <a:off x="5812335" y="284574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 rot="18660000">
                <a:off x="1525002" y="337638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</a:t>
                </a:r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 rot="18540000">
                <a:off x="1410571" y="326235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Dwa</a:t>
                </a:r>
              </a:p>
            </p:txBody>
          </p:sp>
          <p:sp>
            <p:nvSpPr>
              <p:cNvPr id="277" name="TextBox 276"/>
              <p:cNvSpPr txBox="1"/>
              <p:nvPr/>
            </p:nvSpPr>
            <p:spPr>
              <a:xfrm rot="18720000">
                <a:off x="1358489" y="323687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Dwl</a:t>
                </a:r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 rot="18420000">
                <a:off x="1293101" y="317299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Dwe</a:t>
                </a:r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 rot="20700000">
                <a:off x="480607" y="316770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Dwi</a:t>
                </a:r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 rot="300000">
                <a:off x="496059" y="309531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Ck</a:t>
                </a:r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 rot="21360000">
                <a:off x="499084" y="30158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Cf</a:t>
                </a:r>
              </a:p>
            </p:txBody>
          </p:sp>
          <p:sp>
            <p:nvSpPr>
              <p:cNvPr id="282" name="TextBox 281"/>
              <p:cNvSpPr txBox="1"/>
              <p:nvPr/>
            </p:nvSpPr>
            <p:spPr>
              <a:xfrm rot="20400000">
                <a:off x="491051" y="294218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Cw</a:t>
                </a:r>
              </a:p>
            </p:txBody>
          </p:sp>
          <p:sp>
            <p:nvSpPr>
              <p:cNvPr id="283" name="TextBox 282"/>
              <p:cNvSpPr txBox="1"/>
              <p:nvPr/>
            </p:nvSpPr>
            <p:spPr>
              <a:xfrm rot="21360000">
                <a:off x="685767" y="2932807"/>
                <a:ext cx="40240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C-</a:t>
                </a:r>
                <a:r>
                  <a:rPr kumimoji="0" lang="en-ZA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Pd</a:t>
                </a:r>
                <a:endPara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49" name="Straight Connector 148"/>
              <p:cNvCxnSpPr/>
              <p:nvPr/>
            </p:nvCxnSpPr>
            <p:spPr>
              <a:xfrm>
                <a:off x="6045112" y="2379698"/>
                <a:ext cx="2729" cy="441521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" name="TextBox 179"/>
              <p:cNvSpPr txBox="1"/>
              <p:nvPr/>
            </p:nvSpPr>
            <p:spPr>
              <a:xfrm>
                <a:off x="5239711" y="2369624"/>
                <a:ext cx="91646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Grootkloof Trail</a:t>
                </a: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482728" y="2481064"/>
                <a:ext cx="7015163" cy="2143125"/>
              </a:xfrm>
              <a:custGeom>
                <a:avLst/>
                <a:gdLst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86075 w 7015163"/>
                  <a:gd name="connsiteY26" fmla="*/ 3857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5138 w 7015163"/>
                  <a:gd name="connsiteY27" fmla="*/ 2095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36106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245644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86175 w 7015163"/>
                  <a:gd name="connsiteY8" fmla="*/ 185738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27272 w 7015163"/>
                  <a:gd name="connsiteY3" fmla="*/ 150217 h 2143125"/>
                  <a:gd name="connsiteX4" fmla="*/ 3376613 w 7015163"/>
                  <a:gd name="connsiteY4" fmla="*/ 116682 h 2143125"/>
                  <a:gd name="connsiteX5" fmla="*/ 3462337 w 7015163"/>
                  <a:gd name="connsiteY5" fmla="*/ 80963 h 2143125"/>
                  <a:gd name="connsiteX6" fmla="*/ 3521869 w 7015163"/>
                  <a:gd name="connsiteY6" fmla="*/ 150019 h 2143125"/>
                  <a:gd name="connsiteX7" fmla="*/ 3619501 w 7015163"/>
                  <a:gd name="connsiteY7" fmla="*/ 38101 h 2143125"/>
                  <a:gd name="connsiteX8" fmla="*/ 3669506 w 7015163"/>
                  <a:gd name="connsiteY8" fmla="*/ 83344 h 2143125"/>
                  <a:gd name="connsiteX9" fmla="*/ 3698081 w 7015163"/>
                  <a:gd name="connsiteY9" fmla="*/ 142876 h 2143125"/>
                  <a:gd name="connsiteX10" fmla="*/ 3729038 w 7015163"/>
                  <a:gd name="connsiteY10" fmla="*/ 100013 h 2143125"/>
                  <a:gd name="connsiteX11" fmla="*/ 3745707 w 7015163"/>
                  <a:gd name="connsiteY11" fmla="*/ 28576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7015163" h="2143125">
                    <a:moveTo>
                      <a:pt x="3181350" y="159545"/>
                    </a:moveTo>
                    <a:cubicBezTo>
                      <a:pt x="3186112" y="124620"/>
                      <a:pt x="3253581" y="90885"/>
                      <a:pt x="3276600" y="97632"/>
                    </a:cubicBezTo>
                    <a:cubicBezTo>
                      <a:pt x="3299619" y="104379"/>
                      <a:pt x="3311017" y="191262"/>
                      <a:pt x="3319462" y="200026"/>
                    </a:cubicBezTo>
                    <a:cubicBezTo>
                      <a:pt x="3327907" y="208790"/>
                      <a:pt x="3317747" y="164108"/>
                      <a:pt x="3327272" y="150217"/>
                    </a:cubicBezTo>
                    <a:cubicBezTo>
                      <a:pt x="3336797" y="136326"/>
                      <a:pt x="3354102" y="136559"/>
                      <a:pt x="3376613" y="116682"/>
                    </a:cubicBezTo>
                    <a:cubicBezTo>
                      <a:pt x="3394075" y="101601"/>
                      <a:pt x="3438128" y="75407"/>
                      <a:pt x="3462337" y="80963"/>
                    </a:cubicBezTo>
                    <a:cubicBezTo>
                      <a:pt x="3486546" y="86519"/>
                      <a:pt x="3495675" y="157163"/>
                      <a:pt x="3521869" y="150019"/>
                    </a:cubicBezTo>
                    <a:cubicBezTo>
                      <a:pt x="3548063" y="142875"/>
                      <a:pt x="3594895" y="49213"/>
                      <a:pt x="3619501" y="38101"/>
                    </a:cubicBezTo>
                    <a:cubicBezTo>
                      <a:pt x="3644107" y="26989"/>
                      <a:pt x="3656409" y="65882"/>
                      <a:pt x="3669506" y="83344"/>
                    </a:cubicBezTo>
                    <a:cubicBezTo>
                      <a:pt x="3682603" y="100806"/>
                      <a:pt x="3688159" y="140098"/>
                      <a:pt x="3698081" y="142876"/>
                    </a:cubicBezTo>
                    <a:cubicBezTo>
                      <a:pt x="3708003" y="145654"/>
                      <a:pt x="3721100" y="119063"/>
                      <a:pt x="3729038" y="100013"/>
                    </a:cubicBezTo>
                    <a:cubicBezTo>
                      <a:pt x="3736976" y="80963"/>
                      <a:pt x="3723482" y="47626"/>
                      <a:pt x="3745707" y="28576"/>
                    </a:cubicBezTo>
                    <a:cubicBezTo>
                      <a:pt x="3767138" y="15082"/>
                      <a:pt x="3809603" y="4763"/>
                      <a:pt x="3857625" y="19050"/>
                    </a:cubicBezTo>
                    <a:cubicBezTo>
                      <a:pt x="3905647" y="33337"/>
                      <a:pt x="3975100" y="82550"/>
                      <a:pt x="4033838" y="114300"/>
                    </a:cubicBezTo>
                    <a:cubicBezTo>
                      <a:pt x="4092576" y="146050"/>
                      <a:pt x="4184651" y="253207"/>
                      <a:pt x="4252913" y="328613"/>
                    </a:cubicBezTo>
                    <a:lnTo>
                      <a:pt x="4443413" y="566738"/>
                    </a:lnTo>
                    <a:cubicBezTo>
                      <a:pt x="4509294" y="645319"/>
                      <a:pt x="4559300" y="725487"/>
                      <a:pt x="4648200" y="800100"/>
                    </a:cubicBezTo>
                    <a:lnTo>
                      <a:pt x="4914900" y="1023938"/>
                    </a:lnTo>
                    <a:cubicBezTo>
                      <a:pt x="5010150" y="1101725"/>
                      <a:pt x="5167312" y="1244600"/>
                      <a:pt x="5219700" y="1266825"/>
                    </a:cubicBezTo>
                    <a:lnTo>
                      <a:pt x="5376863" y="1333500"/>
                    </a:lnTo>
                    <a:cubicBezTo>
                      <a:pt x="5457826" y="1365250"/>
                      <a:pt x="5640387" y="1438275"/>
                      <a:pt x="5705475" y="1457325"/>
                    </a:cubicBezTo>
                    <a:lnTo>
                      <a:pt x="5900738" y="1514475"/>
                    </a:lnTo>
                    <a:lnTo>
                      <a:pt x="5995988" y="1485900"/>
                    </a:lnTo>
                    <a:lnTo>
                      <a:pt x="5995988" y="1485900"/>
                    </a:lnTo>
                    <a:cubicBezTo>
                      <a:pt x="5998369" y="1472406"/>
                      <a:pt x="5994400" y="1420813"/>
                      <a:pt x="6010275" y="1404938"/>
                    </a:cubicBezTo>
                    <a:cubicBezTo>
                      <a:pt x="6026150" y="1389063"/>
                      <a:pt x="6088063" y="1408112"/>
                      <a:pt x="6091238" y="1390650"/>
                    </a:cubicBezTo>
                    <a:lnTo>
                      <a:pt x="6100763" y="1338263"/>
                    </a:lnTo>
                    <a:cubicBezTo>
                      <a:pt x="6098382" y="1321594"/>
                      <a:pt x="6075362" y="1316038"/>
                      <a:pt x="6076950" y="1290638"/>
                    </a:cubicBezTo>
                    <a:lnTo>
                      <a:pt x="6081713" y="1214438"/>
                    </a:lnTo>
                    <a:cubicBezTo>
                      <a:pt x="6107907" y="1200944"/>
                      <a:pt x="6180138" y="1201737"/>
                      <a:pt x="6234113" y="1209675"/>
                    </a:cubicBezTo>
                    <a:lnTo>
                      <a:pt x="6396038" y="1233488"/>
                    </a:lnTo>
                    <a:cubicBezTo>
                      <a:pt x="6434138" y="1225551"/>
                      <a:pt x="6456363" y="1189037"/>
                      <a:pt x="6462713" y="1162050"/>
                    </a:cubicBezTo>
                    <a:lnTo>
                      <a:pt x="6481763" y="1081088"/>
                    </a:lnTo>
                    <a:cubicBezTo>
                      <a:pt x="6477001" y="1050132"/>
                      <a:pt x="6443663" y="1008063"/>
                      <a:pt x="6434138" y="976313"/>
                    </a:cubicBezTo>
                    <a:lnTo>
                      <a:pt x="6405563" y="881063"/>
                    </a:lnTo>
                    <a:cubicBezTo>
                      <a:pt x="6396038" y="849313"/>
                      <a:pt x="6510338" y="866775"/>
                      <a:pt x="6543675" y="857250"/>
                    </a:cubicBezTo>
                    <a:cubicBezTo>
                      <a:pt x="6577013" y="847725"/>
                      <a:pt x="6627813" y="874713"/>
                      <a:pt x="6605588" y="823913"/>
                    </a:cubicBezTo>
                    <a:lnTo>
                      <a:pt x="6538913" y="671513"/>
                    </a:lnTo>
                    <a:cubicBezTo>
                      <a:pt x="6511926" y="623094"/>
                      <a:pt x="6473826" y="585787"/>
                      <a:pt x="6443663" y="533400"/>
                    </a:cubicBezTo>
                    <a:lnTo>
                      <a:pt x="6353175" y="376238"/>
                    </a:lnTo>
                    <a:cubicBezTo>
                      <a:pt x="6312694" y="320676"/>
                      <a:pt x="6237288" y="249238"/>
                      <a:pt x="6200775" y="200025"/>
                    </a:cubicBezTo>
                    <a:cubicBezTo>
                      <a:pt x="6164263" y="150813"/>
                      <a:pt x="6156325" y="120650"/>
                      <a:pt x="6134100" y="80963"/>
                    </a:cubicBezTo>
                    <a:lnTo>
                      <a:pt x="6229350" y="0"/>
                    </a:lnTo>
                    <a:lnTo>
                      <a:pt x="6500813" y="33338"/>
                    </a:lnTo>
                    <a:lnTo>
                      <a:pt x="7015163" y="1033463"/>
                    </a:lnTo>
                    <a:lnTo>
                      <a:pt x="6243638" y="1828800"/>
                    </a:lnTo>
                    <a:lnTo>
                      <a:pt x="5281613" y="1662113"/>
                    </a:lnTo>
                    <a:lnTo>
                      <a:pt x="4000500" y="538163"/>
                    </a:lnTo>
                    <a:lnTo>
                      <a:pt x="2762250" y="895350"/>
                    </a:lnTo>
                    <a:lnTo>
                      <a:pt x="1600200" y="1928813"/>
                    </a:lnTo>
                    <a:lnTo>
                      <a:pt x="0" y="2143125"/>
                    </a:lnTo>
                    <a:lnTo>
                      <a:pt x="0" y="1981200"/>
                    </a:lnTo>
                    <a:cubicBezTo>
                      <a:pt x="14288" y="1946275"/>
                      <a:pt x="61119" y="1949450"/>
                      <a:pt x="85725" y="1933575"/>
                    </a:cubicBezTo>
                    <a:cubicBezTo>
                      <a:pt x="110331" y="1917700"/>
                      <a:pt x="109538" y="1892300"/>
                      <a:pt x="147638" y="1885950"/>
                    </a:cubicBezTo>
                    <a:lnTo>
                      <a:pt x="261938" y="1866900"/>
                    </a:lnTo>
                    <a:cubicBezTo>
                      <a:pt x="305594" y="1861344"/>
                      <a:pt x="366712" y="1852613"/>
                      <a:pt x="409575" y="1852613"/>
                    </a:cubicBezTo>
                    <a:lnTo>
                      <a:pt x="538163" y="1852613"/>
                    </a:lnTo>
                    <a:cubicBezTo>
                      <a:pt x="585788" y="1848644"/>
                      <a:pt x="646112" y="1835150"/>
                      <a:pt x="695325" y="1828800"/>
                    </a:cubicBezTo>
                    <a:lnTo>
                      <a:pt x="842963" y="1809750"/>
                    </a:lnTo>
                    <a:cubicBezTo>
                      <a:pt x="903288" y="1796256"/>
                      <a:pt x="1011237" y="1766888"/>
                      <a:pt x="1057275" y="1747838"/>
                    </a:cubicBezTo>
                    <a:lnTo>
                      <a:pt x="1195388" y="1690688"/>
                    </a:lnTo>
                    <a:cubicBezTo>
                      <a:pt x="1239838" y="1674019"/>
                      <a:pt x="1296987" y="1657350"/>
                      <a:pt x="1323975" y="1647825"/>
                    </a:cubicBezTo>
                    <a:lnTo>
                      <a:pt x="1404938" y="1619250"/>
                    </a:lnTo>
                    <a:cubicBezTo>
                      <a:pt x="1445419" y="1607344"/>
                      <a:pt x="1517651" y="1601788"/>
                      <a:pt x="1566863" y="1576388"/>
                    </a:cubicBezTo>
                    <a:lnTo>
                      <a:pt x="1714500" y="1500188"/>
                    </a:lnTo>
                    <a:cubicBezTo>
                      <a:pt x="1765300" y="1473201"/>
                      <a:pt x="1830388" y="1446213"/>
                      <a:pt x="1871663" y="1414463"/>
                    </a:cubicBezTo>
                    <a:lnTo>
                      <a:pt x="1995488" y="1319213"/>
                    </a:lnTo>
                    <a:cubicBezTo>
                      <a:pt x="2041526" y="1288257"/>
                      <a:pt x="2111376" y="1266825"/>
                      <a:pt x="2147888" y="1228725"/>
                    </a:cubicBezTo>
                    <a:lnTo>
                      <a:pt x="2257425" y="1114425"/>
                    </a:lnTo>
                    <a:cubicBezTo>
                      <a:pt x="2291556" y="1073150"/>
                      <a:pt x="2309812" y="1050925"/>
                      <a:pt x="2352675" y="981075"/>
                    </a:cubicBezTo>
                    <a:lnTo>
                      <a:pt x="2481263" y="771525"/>
                    </a:lnTo>
                    <a:cubicBezTo>
                      <a:pt x="2516188" y="703262"/>
                      <a:pt x="2540000" y="609600"/>
                      <a:pt x="2562225" y="571500"/>
                    </a:cubicBezTo>
                    <a:cubicBezTo>
                      <a:pt x="2584450" y="533400"/>
                      <a:pt x="2611437" y="442912"/>
                      <a:pt x="2633662" y="404812"/>
                    </a:cubicBezTo>
                    <a:cubicBezTo>
                      <a:pt x="2656681" y="368300"/>
                      <a:pt x="2667794" y="353218"/>
                      <a:pt x="2693194" y="326231"/>
                    </a:cubicBezTo>
                    <a:lnTo>
                      <a:pt x="2769394" y="245270"/>
                    </a:lnTo>
                    <a:cubicBezTo>
                      <a:pt x="2794794" y="218283"/>
                      <a:pt x="2805112" y="310754"/>
                      <a:pt x="2821781" y="300038"/>
                    </a:cubicBezTo>
                    <a:cubicBezTo>
                      <a:pt x="2837656" y="260351"/>
                      <a:pt x="2851150" y="194867"/>
                      <a:pt x="2869406" y="180976"/>
                    </a:cubicBezTo>
                    <a:cubicBezTo>
                      <a:pt x="2887662" y="167085"/>
                      <a:pt x="2908300" y="224632"/>
                      <a:pt x="2931319" y="216694"/>
                    </a:cubicBezTo>
                    <a:cubicBezTo>
                      <a:pt x="2953941" y="221456"/>
                      <a:pt x="2982914" y="150019"/>
                      <a:pt x="3007520" y="133350"/>
                    </a:cubicBezTo>
                    <a:cubicBezTo>
                      <a:pt x="3032126" y="116681"/>
                      <a:pt x="3055145" y="88106"/>
                      <a:pt x="3083720" y="107156"/>
                    </a:cubicBezTo>
                    <a:cubicBezTo>
                      <a:pt x="3110707" y="127794"/>
                      <a:pt x="3175160" y="155733"/>
                      <a:pt x="3175160" y="155733"/>
                    </a:cubicBezTo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468441" y="2462014"/>
                <a:ext cx="6972300" cy="2190750"/>
              </a:xfrm>
              <a:custGeom>
                <a:avLst/>
                <a:gdLst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3000375 w 6972300"/>
                  <a:gd name="connsiteY25" fmla="*/ 32861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67150 w 6972300"/>
                  <a:gd name="connsiteY35" fmla="*/ 76200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45719 w 6972300"/>
                  <a:gd name="connsiteY35" fmla="*/ 61912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71700 h 2190750"/>
                  <a:gd name="connsiteX1" fmla="*/ 9525 w 6972300"/>
                  <a:gd name="connsiteY1" fmla="*/ 2047875 h 2190750"/>
                  <a:gd name="connsiteX2" fmla="*/ 90487 w 6972300"/>
                  <a:gd name="connsiteY2" fmla="*/ 2009775 h 2190750"/>
                  <a:gd name="connsiteX3" fmla="*/ 195262 w 6972300"/>
                  <a:gd name="connsiteY3" fmla="*/ 1943100 h 2190750"/>
                  <a:gd name="connsiteX4" fmla="*/ 280987 w 6972300"/>
                  <a:gd name="connsiteY4" fmla="*/ 1924050 h 2190750"/>
                  <a:gd name="connsiteX5" fmla="*/ 452437 w 6972300"/>
                  <a:gd name="connsiteY5" fmla="*/ 1914525 h 2190750"/>
                  <a:gd name="connsiteX6" fmla="*/ 638175 w 6972300"/>
                  <a:gd name="connsiteY6" fmla="*/ 1909763 h 2190750"/>
                  <a:gd name="connsiteX7" fmla="*/ 747712 w 6972300"/>
                  <a:gd name="connsiteY7" fmla="*/ 1890713 h 2190750"/>
                  <a:gd name="connsiteX8" fmla="*/ 904875 w 6972300"/>
                  <a:gd name="connsiteY8" fmla="*/ 1862138 h 2190750"/>
                  <a:gd name="connsiteX9" fmla="*/ 1095375 w 6972300"/>
                  <a:gd name="connsiteY9" fmla="*/ 1800225 h 2190750"/>
                  <a:gd name="connsiteX10" fmla="*/ 1262062 w 6972300"/>
                  <a:gd name="connsiteY10" fmla="*/ 1733550 h 2190750"/>
                  <a:gd name="connsiteX11" fmla="*/ 1395412 w 6972300"/>
                  <a:gd name="connsiteY11" fmla="*/ 1681163 h 2190750"/>
                  <a:gd name="connsiteX12" fmla="*/ 1514475 w 6972300"/>
                  <a:gd name="connsiteY12" fmla="*/ 1657350 h 2190750"/>
                  <a:gd name="connsiteX13" fmla="*/ 1609725 w 6972300"/>
                  <a:gd name="connsiteY13" fmla="*/ 1628775 h 2190750"/>
                  <a:gd name="connsiteX14" fmla="*/ 1766887 w 6972300"/>
                  <a:gd name="connsiteY14" fmla="*/ 1543050 h 2190750"/>
                  <a:gd name="connsiteX15" fmla="*/ 1985962 w 6972300"/>
                  <a:gd name="connsiteY15" fmla="*/ 1409700 h 2190750"/>
                  <a:gd name="connsiteX16" fmla="*/ 2109787 w 6972300"/>
                  <a:gd name="connsiteY16" fmla="*/ 1323975 h 2190750"/>
                  <a:gd name="connsiteX17" fmla="*/ 2300287 w 6972300"/>
                  <a:gd name="connsiteY17" fmla="*/ 1171575 h 2190750"/>
                  <a:gd name="connsiteX18" fmla="*/ 2400300 w 6972300"/>
                  <a:gd name="connsiteY18" fmla="*/ 1038225 h 2190750"/>
                  <a:gd name="connsiteX19" fmla="*/ 2509837 w 6972300"/>
                  <a:gd name="connsiteY19" fmla="*/ 857250 h 2190750"/>
                  <a:gd name="connsiteX20" fmla="*/ 2581275 w 6972300"/>
                  <a:gd name="connsiteY20" fmla="*/ 676275 h 2190750"/>
                  <a:gd name="connsiteX21" fmla="*/ 2662237 w 6972300"/>
                  <a:gd name="connsiteY21" fmla="*/ 523875 h 2190750"/>
                  <a:gd name="connsiteX22" fmla="*/ 2767012 w 6972300"/>
                  <a:gd name="connsiteY22" fmla="*/ 371476 h 2190750"/>
                  <a:gd name="connsiteX23" fmla="*/ 2826543 w 6972300"/>
                  <a:gd name="connsiteY23" fmla="*/ 390525 h 2190750"/>
                  <a:gd name="connsiteX24" fmla="*/ 2907507 w 6972300"/>
                  <a:gd name="connsiteY24" fmla="*/ 273844 h 2190750"/>
                  <a:gd name="connsiteX25" fmla="*/ 2997993 w 6972300"/>
                  <a:gd name="connsiteY25" fmla="*/ 292893 h 2190750"/>
                  <a:gd name="connsiteX26" fmla="*/ 3088481 w 6972300"/>
                  <a:gd name="connsiteY26" fmla="*/ 185737 h 2190750"/>
                  <a:gd name="connsiteX27" fmla="*/ 3195638 w 6972300"/>
                  <a:gd name="connsiteY27" fmla="*/ 228600 h 2190750"/>
                  <a:gd name="connsiteX28" fmla="*/ 3262313 w 6972300"/>
                  <a:gd name="connsiteY28" fmla="*/ 183356 h 2190750"/>
                  <a:gd name="connsiteX29" fmla="*/ 3336131 w 6972300"/>
                  <a:gd name="connsiteY29" fmla="*/ 273844 h 2190750"/>
                  <a:gd name="connsiteX30" fmla="*/ 3457576 w 6972300"/>
                  <a:gd name="connsiteY30" fmla="*/ 159543 h 2190750"/>
                  <a:gd name="connsiteX31" fmla="*/ 3490912 w 6972300"/>
                  <a:gd name="connsiteY31" fmla="*/ 252413 h 2190750"/>
                  <a:gd name="connsiteX32" fmla="*/ 3626643 w 6972300"/>
                  <a:gd name="connsiteY32" fmla="*/ 164307 h 2190750"/>
                  <a:gd name="connsiteX33" fmla="*/ 3683794 w 6972300"/>
                  <a:gd name="connsiteY33" fmla="*/ 278607 h 2190750"/>
                  <a:gd name="connsiteX34" fmla="*/ 3757612 w 6972300"/>
                  <a:gd name="connsiteY34" fmla="*/ 204788 h 2190750"/>
                  <a:gd name="connsiteX35" fmla="*/ 3845719 w 6972300"/>
                  <a:gd name="connsiteY35" fmla="*/ 114300 h 2190750"/>
                  <a:gd name="connsiteX36" fmla="*/ 3971925 w 6972300"/>
                  <a:gd name="connsiteY36" fmla="*/ 161925 h 2190750"/>
                  <a:gd name="connsiteX37" fmla="*/ 4186237 w 6972300"/>
                  <a:gd name="connsiteY37" fmla="*/ 352425 h 2190750"/>
                  <a:gd name="connsiteX38" fmla="*/ 4419600 w 6972300"/>
                  <a:gd name="connsiteY38" fmla="*/ 609600 h 2190750"/>
                  <a:gd name="connsiteX39" fmla="*/ 4552950 w 6972300"/>
                  <a:gd name="connsiteY39" fmla="*/ 781050 h 2190750"/>
                  <a:gd name="connsiteX40" fmla="*/ 4724400 w 6972300"/>
                  <a:gd name="connsiteY40" fmla="*/ 928688 h 2190750"/>
                  <a:gd name="connsiteX41" fmla="*/ 4938712 w 6972300"/>
                  <a:gd name="connsiteY41" fmla="*/ 1100138 h 2190750"/>
                  <a:gd name="connsiteX42" fmla="*/ 5124450 w 6972300"/>
                  <a:gd name="connsiteY42" fmla="*/ 1262063 h 2190750"/>
                  <a:gd name="connsiteX43" fmla="*/ 5457825 w 6972300"/>
                  <a:gd name="connsiteY43" fmla="*/ 1447800 h 2190750"/>
                  <a:gd name="connsiteX44" fmla="*/ 5729287 w 6972300"/>
                  <a:gd name="connsiteY44" fmla="*/ 1533525 h 2190750"/>
                  <a:gd name="connsiteX45" fmla="*/ 5934075 w 6972300"/>
                  <a:gd name="connsiteY45" fmla="*/ 1609725 h 2190750"/>
                  <a:gd name="connsiteX46" fmla="*/ 6034087 w 6972300"/>
                  <a:gd name="connsiteY46" fmla="*/ 1595438 h 2190750"/>
                  <a:gd name="connsiteX47" fmla="*/ 6105525 w 6972300"/>
                  <a:gd name="connsiteY47" fmla="*/ 1528763 h 2190750"/>
                  <a:gd name="connsiteX48" fmla="*/ 6115050 w 6972300"/>
                  <a:gd name="connsiteY48" fmla="*/ 1481138 h 2190750"/>
                  <a:gd name="connsiteX49" fmla="*/ 6172200 w 6972300"/>
                  <a:gd name="connsiteY49" fmla="*/ 1438275 h 2190750"/>
                  <a:gd name="connsiteX50" fmla="*/ 6215062 w 6972300"/>
                  <a:gd name="connsiteY50" fmla="*/ 1376363 h 2190750"/>
                  <a:gd name="connsiteX51" fmla="*/ 6205537 w 6972300"/>
                  <a:gd name="connsiteY51" fmla="*/ 1314450 h 2190750"/>
                  <a:gd name="connsiteX52" fmla="*/ 6276975 w 6972300"/>
                  <a:gd name="connsiteY52" fmla="*/ 1271588 h 2190750"/>
                  <a:gd name="connsiteX53" fmla="*/ 6429375 w 6972300"/>
                  <a:gd name="connsiteY53" fmla="*/ 1285875 h 2190750"/>
                  <a:gd name="connsiteX54" fmla="*/ 6496050 w 6972300"/>
                  <a:gd name="connsiteY54" fmla="*/ 1285875 h 2190750"/>
                  <a:gd name="connsiteX55" fmla="*/ 6529387 w 6972300"/>
                  <a:gd name="connsiteY55" fmla="*/ 1228725 h 2190750"/>
                  <a:gd name="connsiteX56" fmla="*/ 6543675 w 6972300"/>
                  <a:gd name="connsiteY56" fmla="*/ 1152525 h 2190750"/>
                  <a:gd name="connsiteX57" fmla="*/ 6577012 w 6972300"/>
                  <a:gd name="connsiteY57" fmla="*/ 1133475 h 2190750"/>
                  <a:gd name="connsiteX58" fmla="*/ 6567487 w 6972300"/>
                  <a:gd name="connsiteY58" fmla="*/ 1047750 h 2190750"/>
                  <a:gd name="connsiteX59" fmla="*/ 6515100 w 6972300"/>
                  <a:gd name="connsiteY59" fmla="*/ 952500 h 2190750"/>
                  <a:gd name="connsiteX60" fmla="*/ 6624637 w 6972300"/>
                  <a:gd name="connsiteY60" fmla="*/ 938213 h 2190750"/>
                  <a:gd name="connsiteX61" fmla="*/ 6696075 w 6972300"/>
                  <a:gd name="connsiteY61" fmla="*/ 895350 h 2190750"/>
                  <a:gd name="connsiteX62" fmla="*/ 6657975 w 6972300"/>
                  <a:gd name="connsiteY62" fmla="*/ 738188 h 2190750"/>
                  <a:gd name="connsiteX63" fmla="*/ 6538912 w 6972300"/>
                  <a:gd name="connsiteY63" fmla="*/ 576263 h 2190750"/>
                  <a:gd name="connsiteX64" fmla="*/ 6453187 w 6972300"/>
                  <a:gd name="connsiteY64" fmla="*/ 400050 h 2190750"/>
                  <a:gd name="connsiteX65" fmla="*/ 6334125 w 6972300"/>
                  <a:gd name="connsiteY65" fmla="*/ 223838 h 2190750"/>
                  <a:gd name="connsiteX66" fmla="*/ 6238875 w 6972300"/>
                  <a:gd name="connsiteY66" fmla="*/ 109538 h 2190750"/>
                  <a:gd name="connsiteX67" fmla="*/ 6196012 w 6972300"/>
                  <a:gd name="connsiteY67" fmla="*/ 52388 h 2190750"/>
                  <a:gd name="connsiteX68" fmla="*/ 6279356 w 6972300"/>
                  <a:gd name="connsiteY68" fmla="*/ 0 h 2190750"/>
                  <a:gd name="connsiteX69" fmla="*/ 6972300 w 6972300"/>
                  <a:gd name="connsiteY69" fmla="*/ 857250 h 2190750"/>
                  <a:gd name="connsiteX70" fmla="*/ 6410325 w 6972300"/>
                  <a:gd name="connsiteY70" fmla="*/ 1662113 h 2190750"/>
                  <a:gd name="connsiteX71" fmla="*/ 5638800 w 6972300"/>
                  <a:gd name="connsiteY71" fmla="*/ 1704975 h 2190750"/>
                  <a:gd name="connsiteX72" fmla="*/ 4257675 w 6972300"/>
                  <a:gd name="connsiteY72" fmla="*/ 957263 h 2190750"/>
                  <a:gd name="connsiteX73" fmla="*/ 3033712 w 6972300"/>
                  <a:gd name="connsiteY73" fmla="*/ 814388 h 2190750"/>
                  <a:gd name="connsiteX74" fmla="*/ 1995487 w 6972300"/>
                  <a:gd name="connsiteY74" fmla="*/ 1576388 h 2190750"/>
                  <a:gd name="connsiteX75" fmla="*/ 895350 w 6972300"/>
                  <a:gd name="connsiteY75" fmla="*/ 2133600 h 2190750"/>
                  <a:gd name="connsiteX76" fmla="*/ 209550 w 6972300"/>
                  <a:gd name="connsiteY76" fmla="*/ 2190750 h 2190750"/>
                  <a:gd name="connsiteX77" fmla="*/ 0 w 6972300"/>
                  <a:gd name="connsiteY77" fmla="*/ 2171700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972300" h="2190750">
                    <a:moveTo>
                      <a:pt x="0" y="2171700"/>
                    </a:moveTo>
                    <a:lnTo>
                      <a:pt x="9525" y="2047875"/>
                    </a:lnTo>
                    <a:cubicBezTo>
                      <a:pt x="24606" y="2020888"/>
                      <a:pt x="59531" y="2027237"/>
                      <a:pt x="90487" y="2009775"/>
                    </a:cubicBezTo>
                    <a:cubicBezTo>
                      <a:pt x="121443" y="1992313"/>
                      <a:pt x="166687" y="1949450"/>
                      <a:pt x="195262" y="1943100"/>
                    </a:cubicBezTo>
                    <a:lnTo>
                      <a:pt x="280987" y="1924050"/>
                    </a:lnTo>
                    <a:cubicBezTo>
                      <a:pt x="323850" y="1919288"/>
                      <a:pt x="390524" y="1916112"/>
                      <a:pt x="452437" y="1914525"/>
                    </a:cubicBezTo>
                    <a:lnTo>
                      <a:pt x="638175" y="1909763"/>
                    </a:lnTo>
                    <a:cubicBezTo>
                      <a:pt x="687387" y="1905794"/>
                      <a:pt x="695324" y="1900238"/>
                      <a:pt x="747712" y="1890713"/>
                    </a:cubicBezTo>
                    <a:lnTo>
                      <a:pt x="904875" y="1862138"/>
                    </a:lnTo>
                    <a:cubicBezTo>
                      <a:pt x="962819" y="1847057"/>
                      <a:pt x="1039813" y="1822450"/>
                      <a:pt x="1095375" y="1800225"/>
                    </a:cubicBezTo>
                    <a:lnTo>
                      <a:pt x="1262062" y="1733550"/>
                    </a:lnTo>
                    <a:cubicBezTo>
                      <a:pt x="1312068" y="1713706"/>
                      <a:pt x="1355724" y="1689101"/>
                      <a:pt x="1395412" y="1681163"/>
                    </a:cubicBezTo>
                    <a:lnTo>
                      <a:pt x="1514475" y="1657350"/>
                    </a:lnTo>
                    <a:cubicBezTo>
                      <a:pt x="1550194" y="1648619"/>
                      <a:pt x="1557338" y="1657350"/>
                      <a:pt x="1609725" y="1628775"/>
                    </a:cubicBezTo>
                    <a:lnTo>
                      <a:pt x="1766887" y="1543050"/>
                    </a:lnTo>
                    <a:cubicBezTo>
                      <a:pt x="1829593" y="1506538"/>
                      <a:pt x="1944687" y="1438275"/>
                      <a:pt x="1985962" y="1409700"/>
                    </a:cubicBezTo>
                    <a:lnTo>
                      <a:pt x="2109787" y="1323975"/>
                    </a:lnTo>
                    <a:cubicBezTo>
                      <a:pt x="2162175" y="1284288"/>
                      <a:pt x="2266949" y="1216025"/>
                      <a:pt x="2300287" y="1171575"/>
                    </a:cubicBezTo>
                    <a:lnTo>
                      <a:pt x="2400300" y="1038225"/>
                    </a:lnTo>
                    <a:cubicBezTo>
                      <a:pt x="2435225" y="985838"/>
                      <a:pt x="2486024" y="917575"/>
                      <a:pt x="2509837" y="857250"/>
                    </a:cubicBezTo>
                    <a:cubicBezTo>
                      <a:pt x="2533650" y="796925"/>
                      <a:pt x="2555875" y="731838"/>
                      <a:pt x="2581275" y="676275"/>
                    </a:cubicBezTo>
                    <a:cubicBezTo>
                      <a:pt x="2606675" y="620713"/>
                      <a:pt x="2638424" y="554037"/>
                      <a:pt x="2662237" y="523875"/>
                    </a:cubicBezTo>
                    <a:cubicBezTo>
                      <a:pt x="2697162" y="473075"/>
                      <a:pt x="2739628" y="393701"/>
                      <a:pt x="2767012" y="371476"/>
                    </a:cubicBezTo>
                    <a:cubicBezTo>
                      <a:pt x="2794396" y="349251"/>
                      <a:pt x="2803127" y="406797"/>
                      <a:pt x="2826543" y="390525"/>
                    </a:cubicBezTo>
                    <a:cubicBezTo>
                      <a:pt x="2849959" y="374253"/>
                      <a:pt x="2878932" y="290116"/>
                      <a:pt x="2907507" y="273844"/>
                    </a:cubicBezTo>
                    <a:cubicBezTo>
                      <a:pt x="2936082" y="257572"/>
                      <a:pt x="2967831" y="307577"/>
                      <a:pt x="2997993" y="292893"/>
                    </a:cubicBezTo>
                    <a:cubicBezTo>
                      <a:pt x="3028155" y="278209"/>
                      <a:pt x="3055540" y="196452"/>
                      <a:pt x="3088481" y="185737"/>
                    </a:cubicBezTo>
                    <a:cubicBezTo>
                      <a:pt x="3121422" y="175022"/>
                      <a:pt x="3166666" y="228997"/>
                      <a:pt x="3195638" y="228600"/>
                    </a:cubicBezTo>
                    <a:cubicBezTo>
                      <a:pt x="3224610" y="228203"/>
                      <a:pt x="3238898" y="175815"/>
                      <a:pt x="3262313" y="183356"/>
                    </a:cubicBezTo>
                    <a:cubicBezTo>
                      <a:pt x="3285728" y="190897"/>
                      <a:pt x="3303587" y="277813"/>
                      <a:pt x="3336131" y="273844"/>
                    </a:cubicBezTo>
                    <a:cubicBezTo>
                      <a:pt x="3368675" y="269875"/>
                      <a:pt x="3431779" y="163115"/>
                      <a:pt x="3457576" y="159543"/>
                    </a:cubicBezTo>
                    <a:cubicBezTo>
                      <a:pt x="3483373" y="155971"/>
                      <a:pt x="3462734" y="251619"/>
                      <a:pt x="3490912" y="252413"/>
                    </a:cubicBezTo>
                    <a:cubicBezTo>
                      <a:pt x="3519090" y="253207"/>
                      <a:pt x="3594496" y="159941"/>
                      <a:pt x="3626643" y="164307"/>
                    </a:cubicBezTo>
                    <a:cubicBezTo>
                      <a:pt x="3658790" y="168673"/>
                      <a:pt x="3661966" y="271860"/>
                      <a:pt x="3683794" y="278607"/>
                    </a:cubicBezTo>
                    <a:cubicBezTo>
                      <a:pt x="3705622" y="285354"/>
                      <a:pt x="3730625" y="232173"/>
                      <a:pt x="3757612" y="204788"/>
                    </a:cubicBezTo>
                    <a:cubicBezTo>
                      <a:pt x="3784600" y="177404"/>
                      <a:pt x="3810794" y="103188"/>
                      <a:pt x="3845719" y="114300"/>
                    </a:cubicBezTo>
                    <a:cubicBezTo>
                      <a:pt x="3887788" y="130175"/>
                      <a:pt x="3915172" y="122238"/>
                      <a:pt x="3971925" y="161925"/>
                    </a:cubicBezTo>
                    <a:cubicBezTo>
                      <a:pt x="4028678" y="201613"/>
                      <a:pt x="4111625" y="277813"/>
                      <a:pt x="4186237" y="352425"/>
                    </a:cubicBezTo>
                    <a:lnTo>
                      <a:pt x="4419600" y="609600"/>
                    </a:lnTo>
                    <a:cubicBezTo>
                      <a:pt x="4480719" y="681038"/>
                      <a:pt x="4495800" y="731837"/>
                      <a:pt x="4552950" y="781050"/>
                    </a:cubicBezTo>
                    <a:lnTo>
                      <a:pt x="4724400" y="928688"/>
                    </a:lnTo>
                    <a:cubicBezTo>
                      <a:pt x="4788694" y="981869"/>
                      <a:pt x="4876799" y="1046163"/>
                      <a:pt x="4938712" y="1100138"/>
                    </a:cubicBezTo>
                    <a:lnTo>
                      <a:pt x="5124450" y="1262063"/>
                    </a:lnTo>
                    <a:cubicBezTo>
                      <a:pt x="5210969" y="1320007"/>
                      <a:pt x="5367338" y="1419225"/>
                      <a:pt x="5457825" y="1447800"/>
                    </a:cubicBezTo>
                    <a:lnTo>
                      <a:pt x="5729287" y="1533525"/>
                    </a:lnTo>
                    <a:cubicBezTo>
                      <a:pt x="5808662" y="1560512"/>
                      <a:pt x="5900738" y="1614487"/>
                      <a:pt x="5934075" y="1609725"/>
                    </a:cubicBezTo>
                    <a:lnTo>
                      <a:pt x="6034087" y="1595438"/>
                    </a:lnTo>
                    <a:cubicBezTo>
                      <a:pt x="6062662" y="1581944"/>
                      <a:pt x="6102350" y="1544638"/>
                      <a:pt x="6105525" y="1528763"/>
                    </a:cubicBezTo>
                    <a:lnTo>
                      <a:pt x="6115050" y="1481138"/>
                    </a:lnTo>
                    <a:cubicBezTo>
                      <a:pt x="6126163" y="1466057"/>
                      <a:pt x="6157913" y="1458912"/>
                      <a:pt x="6172200" y="1438275"/>
                    </a:cubicBezTo>
                    <a:lnTo>
                      <a:pt x="6215062" y="1376363"/>
                    </a:lnTo>
                    <a:cubicBezTo>
                      <a:pt x="6220618" y="1355726"/>
                      <a:pt x="6181724" y="1328737"/>
                      <a:pt x="6205537" y="1314450"/>
                    </a:cubicBezTo>
                    <a:lnTo>
                      <a:pt x="6276975" y="1271588"/>
                    </a:lnTo>
                    <a:cubicBezTo>
                      <a:pt x="6314281" y="1266826"/>
                      <a:pt x="6407150" y="1285875"/>
                      <a:pt x="6429375" y="1285875"/>
                    </a:cubicBezTo>
                    <a:lnTo>
                      <a:pt x="6496050" y="1285875"/>
                    </a:lnTo>
                    <a:cubicBezTo>
                      <a:pt x="6512719" y="1276350"/>
                      <a:pt x="6524624" y="1254125"/>
                      <a:pt x="6529387" y="1228725"/>
                    </a:cubicBezTo>
                    <a:lnTo>
                      <a:pt x="6543675" y="1152525"/>
                    </a:lnTo>
                    <a:cubicBezTo>
                      <a:pt x="6551612" y="1136650"/>
                      <a:pt x="6580187" y="1162050"/>
                      <a:pt x="6577012" y="1133475"/>
                    </a:cubicBezTo>
                    <a:lnTo>
                      <a:pt x="6567487" y="1047750"/>
                    </a:lnTo>
                    <a:cubicBezTo>
                      <a:pt x="6557168" y="1017588"/>
                      <a:pt x="6478588" y="957262"/>
                      <a:pt x="6515100" y="952500"/>
                    </a:cubicBezTo>
                    <a:lnTo>
                      <a:pt x="6624637" y="938213"/>
                    </a:lnTo>
                    <a:cubicBezTo>
                      <a:pt x="6654799" y="928688"/>
                      <a:pt x="6708775" y="947737"/>
                      <a:pt x="6696075" y="895350"/>
                    </a:cubicBezTo>
                    <a:lnTo>
                      <a:pt x="6657975" y="738188"/>
                    </a:lnTo>
                    <a:cubicBezTo>
                      <a:pt x="6631781" y="685007"/>
                      <a:pt x="6567487" y="635001"/>
                      <a:pt x="6538912" y="576263"/>
                    </a:cubicBezTo>
                    <a:lnTo>
                      <a:pt x="6453187" y="400050"/>
                    </a:lnTo>
                    <a:cubicBezTo>
                      <a:pt x="6419056" y="341313"/>
                      <a:pt x="6365875" y="261938"/>
                      <a:pt x="6334125" y="223838"/>
                    </a:cubicBezTo>
                    <a:lnTo>
                      <a:pt x="6238875" y="109538"/>
                    </a:lnTo>
                    <a:cubicBezTo>
                      <a:pt x="6207125" y="71438"/>
                      <a:pt x="6145212" y="59532"/>
                      <a:pt x="6196012" y="52388"/>
                    </a:cubicBezTo>
                    <a:lnTo>
                      <a:pt x="6279356" y="0"/>
                    </a:lnTo>
                    <a:lnTo>
                      <a:pt x="6972300" y="857250"/>
                    </a:lnTo>
                    <a:lnTo>
                      <a:pt x="6410325" y="1662113"/>
                    </a:lnTo>
                    <a:lnTo>
                      <a:pt x="5638800" y="1704975"/>
                    </a:lnTo>
                    <a:lnTo>
                      <a:pt x="4257675" y="957263"/>
                    </a:lnTo>
                    <a:lnTo>
                      <a:pt x="3033712" y="814388"/>
                    </a:lnTo>
                    <a:lnTo>
                      <a:pt x="1995487" y="1576388"/>
                    </a:lnTo>
                    <a:lnTo>
                      <a:pt x="895350" y="2133600"/>
                    </a:lnTo>
                    <a:lnTo>
                      <a:pt x="209550" y="2190750"/>
                    </a:lnTo>
                    <a:lnTo>
                      <a:pt x="0" y="217170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86"/>
              <p:cNvSpPr/>
              <p:nvPr/>
            </p:nvSpPr>
            <p:spPr>
              <a:xfrm>
                <a:off x="473202" y="2255957"/>
                <a:ext cx="7648597" cy="2615882"/>
              </a:xfrm>
              <a:custGeom>
                <a:avLst/>
                <a:gdLst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57388 w 7703367"/>
                  <a:gd name="connsiteY3" fmla="*/ 2492057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96188 w 7703367"/>
                  <a:gd name="connsiteY53" fmla="*/ 134429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53326 w 7703367"/>
                  <a:gd name="connsiteY53" fmla="*/ 128714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6149"/>
                  <a:gd name="connsiteY0" fmla="*/ 2301557 h 2615882"/>
                  <a:gd name="connsiteX1" fmla="*/ 0 w 7706149"/>
                  <a:gd name="connsiteY1" fmla="*/ 2611120 h 2615882"/>
                  <a:gd name="connsiteX2" fmla="*/ 1533525 w 7706149"/>
                  <a:gd name="connsiteY2" fmla="*/ 2615882 h 2615882"/>
                  <a:gd name="connsiteX3" fmla="*/ 1947863 w 7706149"/>
                  <a:gd name="connsiteY3" fmla="*/ 2449195 h 2615882"/>
                  <a:gd name="connsiteX4" fmla="*/ 2281237 w 7706149"/>
                  <a:gd name="connsiteY4" fmla="*/ 2287270 h 2615882"/>
                  <a:gd name="connsiteX5" fmla="*/ 2533651 w 7706149"/>
                  <a:gd name="connsiteY5" fmla="*/ 2168208 h 2615882"/>
                  <a:gd name="connsiteX6" fmla="*/ 2719388 w 7706149"/>
                  <a:gd name="connsiteY6" fmla="*/ 2063432 h 2615882"/>
                  <a:gd name="connsiteX7" fmla="*/ 2886075 w 7706149"/>
                  <a:gd name="connsiteY7" fmla="*/ 1901507 h 2615882"/>
                  <a:gd name="connsiteX8" fmla="*/ 3048000 w 7706149"/>
                  <a:gd name="connsiteY8" fmla="*/ 1730057 h 2615882"/>
                  <a:gd name="connsiteX9" fmla="*/ 3157538 w 7706149"/>
                  <a:gd name="connsiteY9" fmla="*/ 1596707 h 2615882"/>
                  <a:gd name="connsiteX10" fmla="*/ 3228975 w 7706149"/>
                  <a:gd name="connsiteY10" fmla="*/ 1463357 h 2615882"/>
                  <a:gd name="connsiteX11" fmla="*/ 3271838 w 7706149"/>
                  <a:gd name="connsiteY11" fmla="*/ 1430020 h 2615882"/>
                  <a:gd name="connsiteX12" fmla="*/ 3333750 w 7706149"/>
                  <a:gd name="connsiteY12" fmla="*/ 1534795 h 2615882"/>
                  <a:gd name="connsiteX13" fmla="*/ 3357563 w 7706149"/>
                  <a:gd name="connsiteY13" fmla="*/ 1572895 h 2615882"/>
                  <a:gd name="connsiteX14" fmla="*/ 3433763 w 7706149"/>
                  <a:gd name="connsiteY14" fmla="*/ 1482407 h 2615882"/>
                  <a:gd name="connsiteX15" fmla="*/ 3519488 w 7706149"/>
                  <a:gd name="connsiteY15" fmla="*/ 1358582 h 2615882"/>
                  <a:gd name="connsiteX16" fmla="*/ 3576638 w 7706149"/>
                  <a:gd name="connsiteY16" fmla="*/ 1334770 h 2615882"/>
                  <a:gd name="connsiteX17" fmla="*/ 3609975 w 7706149"/>
                  <a:gd name="connsiteY17" fmla="*/ 1430020 h 2615882"/>
                  <a:gd name="connsiteX18" fmla="*/ 3648075 w 7706149"/>
                  <a:gd name="connsiteY18" fmla="*/ 1458595 h 2615882"/>
                  <a:gd name="connsiteX19" fmla="*/ 3781425 w 7706149"/>
                  <a:gd name="connsiteY19" fmla="*/ 1315720 h 2615882"/>
                  <a:gd name="connsiteX20" fmla="*/ 3814763 w 7706149"/>
                  <a:gd name="connsiteY20" fmla="*/ 1310957 h 2615882"/>
                  <a:gd name="connsiteX21" fmla="*/ 3914775 w 7706149"/>
                  <a:gd name="connsiteY21" fmla="*/ 1387157 h 2615882"/>
                  <a:gd name="connsiteX22" fmla="*/ 3971926 w 7706149"/>
                  <a:gd name="connsiteY22" fmla="*/ 1387157 h 2615882"/>
                  <a:gd name="connsiteX23" fmla="*/ 4010025 w 7706149"/>
                  <a:gd name="connsiteY23" fmla="*/ 1277620 h 2615882"/>
                  <a:gd name="connsiteX24" fmla="*/ 4162426 w 7706149"/>
                  <a:gd name="connsiteY24" fmla="*/ 1449069 h 2615882"/>
                  <a:gd name="connsiteX25" fmla="*/ 4433888 w 7706149"/>
                  <a:gd name="connsiteY25" fmla="*/ 1730058 h 2615882"/>
                  <a:gd name="connsiteX26" fmla="*/ 4662487 w 7706149"/>
                  <a:gd name="connsiteY26" fmla="*/ 1911032 h 2615882"/>
                  <a:gd name="connsiteX27" fmla="*/ 5029200 w 7706149"/>
                  <a:gd name="connsiteY27" fmla="*/ 2144395 h 2615882"/>
                  <a:gd name="connsiteX28" fmla="*/ 5272088 w 7706149"/>
                  <a:gd name="connsiteY28" fmla="*/ 2301557 h 2615882"/>
                  <a:gd name="connsiteX29" fmla="*/ 5476875 w 7706149"/>
                  <a:gd name="connsiteY29" fmla="*/ 2372995 h 2615882"/>
                  <a:gd name="connsiteX30" fmla="*/ 5624513 w 7706149"/>
                  <a:gd name="connsiteY30" fmla="*/ 2473007 h 2615882"/>
                  <a:gd name="connsiteX31" fmla="*/ 5748338 w 7706149"/>
                  <a:gd name="connsiteY31" fmla="*/ 2530157 h 2615882"/>
                  <a:gd name="connsiteX32" fmla="*/ 5738813 w 7706149"/>
                  <a:gd name="connsiteY32" fmla="*/ 2449195 h 2615882"/>
                  <a:gd name="connsiteX33" fmla="*/ 5695950 w 7706149"/>
                  <a:gd name="connsiteY33" fmla="*/ 2349182 h 2615882"/>
                  <a:gd name="connsiteX34" fmla="*/ 5715000 w 7706149"/>
                  <a:gd name="connsiteY34" fmla="*/ 2282507 h 2615882"/>
                  <a:gd name="connsiteX35" fmla="*/ 5838825 w 7706149"/>
                  <a:gd name="connsiteY35" fmla="*/ 2358707 h 2615882"/>
                  <a:gd name="connsiteX36" fmla="*/ 6096000 w 7706149"/>
                  <a:gd name="connsiteY36" fmla="*/ 2411095 h 2615882"/>
                  <a:gd name="connsiteX37" fmla="*/ 6229350 w 7706149"/>
                  <a:gd name="connsiteY37" fmla="*/ 2458720 h 2615882"/>
                  <a:gd name="connsiteX38" fmla="*/ 6396038 w 7706149"/>
                  <a:gd name="connsiteY38" fmla="*/ 2487295 h 2615882"/>
                  <a:gd name="connsiteX39" fmla="*/ 6467475 w 7706149"/>
                  <a:gd name="connsiteY39" fmla="*/ 2468245 h 2615882"/>
                  <a:gd name="connsiteX40" fmla="*/ 6534150 w 7706149"/>
                  <a:gd name="connsiteY40" fmla="*/ 2311082 h 2615882"/>
                  <a:gd name="connsiteX41" fmla="*/ 6686550 w 7706149"/>
                  <a:gd name="connsiteY41" fmla="*/ 2182495 h 2615882"/>
                  <a:gd name="connsiteX42" fmla="*/ 6824663 w 7706149"/>
                  <a:gd name="connsiteY42" fmla="*/ 2111057 h 2615882"/>
                  <a:gd name="connsiteX43" fmla="*/ 6905625 w 7706149"/>
                  <a:gd name="connsiteY43" fmla="*/ 2063432 h 2615882"/>
                  <a:gd name="connsiteX44" fmla="*/ 7062788 w 7706149"/>
                  <a:gd name="connsiteY44" fmla="*/ 2058670 h 2615882"/>
                  <a:gd name="connsiteX45" fmla="*/ 7115175 w 7706149"/>
                  <a:gd name="connsiteY45" fmla="*/ 2006282 h 2615882"/>
                  <a:gd name="connsiteX46" fmla="*/ 7119938 w 7706149"/>
                  <a:gd name="connsiteY46" fmla="*/ 1872932 h 2615882"/>
                  <a:gd name="connsiteX47" fmla="*/ 7105650 w 7706149"/>
                  <a:gd name="connsiteY47" fmla="*/ 1777682 h 2615882"/>
                  <a:gd name="connsiteX48" fmla="*/ 7177088 w 7706149"/>
                  <a:gd name="connsiteY48" fmla="*/ 1696720 h 2615882"/>
                  <a:gd name="connsiteX49" fmla="*/ 7348538 w 7706149"/>
                  <a:gd name="connsiteY49" fmla="*/ 1610995 h 2615882"/>
                  <a:gd name="connsiteX50" fmla="*/ 7453313 w 7706149"/>
                  <a:gd name="connsiteY50" fmla="*/ 1582420 h 2615882"/>
                  <a:gd name="connsiteX51" fmla="*/ 7534275 w 7706149"/>
                  <a:gd name="connsiteY51" fmla="*/ 1487170 h 2615882"/>
                  <a:gd name="connsiteX52" fmla="*/ 7524750 w 7706149"/>
                  <a:gd name="connsiteY52" fmla="*/ 1406207 h 2615882"/>
                  <a:gd name="connsiteX53" fmla="*/ 7553326 w 7706149"/>
                  <a:gd name="connsiteY53" fmla="*/ 1287145 h 2615882"/>
                  <a:gd name="connsiteX54" fmla="*/ 7596188 w 7706149"/>
                  <a:gd name="connsiteY54" fmla="*/ 1206182 h 2615882"/>
                  <a:gd name="connsiteX55" fmla="*/ 7610475 w 7706149"/>
                  <a:gd name="connsiteY55" fmla="*/ 1077595 h 2615882"/>
                  <a:gd name="connsiteX56" fmla="*/ 7700963 w 7706149"/>
                  <a:gd name="connsiteY56" fmla="*/ 1020445 h 2615882"/>
                  <a:gd name="connsiteX57" fmla="*/ 7681913 w 7706149"/>
                  <a:gd name="connsiteY57" fmla="*/ 915670 h 2615882"/>
                  <a:gd name="connsiteX58" fmla="*/ 7572375 w 7706149"/>
                  <a:gd name="connsiteY58" fmla="*/ 758507 h 2615882"/>
                  <a:gd name="connsiteX59" fmla="*/ 7481888 w 7706149"/>
                  <a:gd name="connsiteY59" fmla="*/ 639445 h 2615882"/>
                  <a:gd name="connsiteX60" fmla="*/ 7415213 w 7706149"/>
                  <a:gd name="connsiteY60" fmla="*/ 539432 h 2615882"/>
                  <a:gd name="connsiteX61" fmla="*/ 7386638 w 7706149"/>
                  <a:gd name="connsiteY61" fmla="*/ 553720 h 2615882"/>
                  <a:gd name="connsiteX62" fmla="*/ 7296150 w 7706149"/>
                  <a:gd name="connsiteY62" fmla="*/ 510857 h 2615882"/>
                  <a:gd name="connsiteX63" fmla="*/ 7177088 w 7706149"/>
                  <a:gd name="connsiteY63" fmla="*/ 463232 h 2615882"/>
                  <a:gd name="connsiteX64" fmla="*/ 7010400 w 7706149"/>
                  <a:gd name="connsiteY64" fmla="*/ 372745 h 2615882"/>
                  <a:gd name="connsiteX65" fmla="*/ 6900863 w 7706149"/>
                  <a:gd name="connsiteY65" fmla="*/ 301307 h 2615882"/>
                  <a:gd name="connsiteX66" fmla="*/ 6781800 w 7706149"/>
                  <a:gd name="connsiteY66" fmla="*/ 220345 h 2615882"/>
                  <a:gd name="connsiteX67" fmla="*/ 6681788 w 7706149"/>
                  <a:gd name="connsiteY67" fmla="*/ 96520 h 2615882"/>
                  <a:gd name="connsiteX68" fmla="*/ 6605588 w 7706149"/>
                  <a:gd name="connsiteY68" fmla="*/ 34607 h 2615882"/>
                  <a:gd name="connsiteX69" fmla="*/ 6572250 w 7706149"/>
                  <a:gd name="connsiteY69" fmla="*/ 1270 h 2615882"/>
                  <a:gd name="connsiteX70" fmla="*/ 6477000 w 7706149"/>
                  <a:gd name="connsiteY70" fmla="*/ 77470 h 2615882"/>
                  <a:gd name="connsiteX71" fmla="*/ 6419850 w 7706149"/>
                  <a:gd name="connsiteY71" fmla="*/ 172720 h 2615882"/>
                  <a:gd name="connsiteX72" fmla="*/ 6353175 w 7706149"/>
                  <a:gd name="connsiteY72" fmla="*/ 172720 h 2615882"/>
                  <a:gd name="connsiteX73" fmla="*/ 6315075 w 7706149"/>
                  <a:gd name="connsiteY73" fmla="*/ 158432 h 2615882"/>
                  <a:gd name="connsiteX74" fmla="*/ 6253163 w 7706149"/>
                  <a:gd name="connsiteY74" fmla="*/ 210820 h 2615882"/>
                  <a:gd name="connsiteX75" fmla="*/ 6348413 w 7706149"/>
                  <a:gd name="connsiteY75" fmla="*/ 348932 h 2615882"/>
                  <a:gd name="connsiteX76" fmla="*/ 6534150 w 7706149"/>
                  <a:gd name="connsiteY76" fmla="*/ 596582 h 2615882"/>
                  <a:gd name="connsiteX77" fmla="*/ 6653213 w 7706149"/>
                  <a:gd name="connsiteY77" fmla="*/ 844232 h 2615882"/>
                  <a:gd name="connsiteX78" fmla="*/ 6729413 w 7706149"/>
                  <a:gd name="connsiteY78" fmla="*/ 953770 h 2615882"/>
                  <a:gd name="connsiteX79" fmla="*/ 6738938 w 7706149"/>
                  <a:gd name="connsiteY79" fmla="*/ 1063307 h 2615882"/>
                  <a:gd name="connsiteX80" fmla="*/ 6734175 w 7706149"/>
                  <a:gd name="connsiteY80" fmla="*/ 1144270 h 2615882"/>
                  <a:gd name="connsiteX81" fmla="*/ 6677025 w 7706149"/>
                  <a:gd name="connsiteY81" fmla="*/ 1191895 h 2615882"/>
                  <a:gd name="connsiteX82" fmla="*/ 6605588 w 7706149"/>
                  <a:gd name="connsiteY82" fmla="*/ 1244282 h 2615882"/>
                  <a:gd name="connsiteX83" fmla="*/ 6648450 w 7706149"/>
                  <a:gd name="connsiteY83" fmla="*/ 1358582 h 2615882"/>
                  <a:gd name="connsiteX84" fmla="*/ 6619875 w 7706149"/>
                  <a:gd name="connsiteY84" fmla="*/ 1396682 h 2615882"/>
                  <a:gd name="connsiteX85" fmla="*/ 6562725 w 7706149"/>
                  <a:gd name="connsiteY85" fmla="*/ 1434782 h 2615882"/>
                  <a:gd name="connsiteX86" fmla="*/ 6543675 w 7706149"/>
                  <a:gd name="connsiteY86" fmla="*/ 1530032 h 2615882"/>
                  <a:gd name="connsiteX87" fmla="*/ 6381750 w 7706149"/>
                  <a:gd name="connsiteY87" fmla="*/ 1525270 h 2615882"/>
                  <a:gd name="connsiteX88" fmla="*/ 6286500 w 7706149"/>
                  <a:gd name="connsiteY88" fmla="*/ 1563370 h 2615882"/>
                  <a:gd name="connsiteX89" fmla="*/ 6238875 w 7706149"/>
                  <a:gd name="connsiteY89" fmla="*/ 1620520 h 2615882"/>
                  <a:gd name="connsiteX90" fmla="*/ 6224588 w 7706149"/>
                  <a:gd name="connsiteY90" fmla="*/ 1701482 h 2615882"/>
                  <a:gd name="connsiteX91" fmla="*/ 6176963 w 7706149"/>
                  <a:gd name="connsiteY91" fmla="*/ 1725295 h 2615882"/>
                  <a:gd name="connsiteX92" fmla="*/ 6143625 w 7706149"/>
                  <a:gd name="connsiteY92" fmla="*/ 1777682 h 2615882"/>
                  <a:gd name="connsiteX93" fmla="*/ 6100763 w 7706149"/>
                  <a:gd name="connsiteY93" fmla="*/ 1830070 h 2615882"/>
                  <a:gd name="connsiteX94" fmla="*/ 6000750 w 7706149"/>
                  <a:gd name="connsiteY94" fmla="*/ 1844357 h 2615882"/>
                  <a:gd name="connsiteX95" fmla="*/ 5915025 w 7706149"/>
                  <a:gd name="connsiteY95" fmla="*/ 1844357 h 2615882"/>
                  <a:gd name="connsiteX96" fmla="*/ 5605463 w 7706149"/>
                  <a:gd name="connsiteY96" fmla="*/ 1753870 h 2615882"/>
                  <a:gd name="connsiteX97" fmla="*/ 5353050 w 7706149"/>
                  <a:gd name="connsiteY97" fmla="*/ 1639570 h 2615882"/>
                  <a:gd name="connsiteX98" fmla="*/ 5086350 w 7706149"/>
                  <a:gd name="connsiteY98" fmla="*/ 1472882 h 2615882"/>
                  <a:gd name="connsiteX99" fmla="*/ 4891088 w 7706149"/>
                  <a:gd name="connsiteY99" fmla="*/ 1310957 h 2615882"/>
                  <a:gd name="connsiteX100" fmla="*/ 4595813 w 7706149"/>
                  <a:gd name="connsiteY100" fmla="*/ 1091882 h 2615882"/>
                  <a:gd name="connsiteX101" fmla="*/ 4376738 w 7706149"/>
                  <a:gd name="connsiteY101" fmla="*/ 844232 h 2615882"/>
                  <a:gd name="connsiteX102" fmla="*/ 4133850 w 7706149"/>
                  <a:gd name="connsiteY102" fmla="*/ 610870 h 2615882"/>
                  <a:gd name="connsiteX103" fmla="*/ 3929063 w 7706149"/>
                  <a:gd name="connsiteY103" fmla="*/ 448945 h 2615882"/>
                  <a:gd name="connsiteX104" fmla="*/ 3824288 w 7706149"/>
                  <a:gd name="connsiteY104" fmla="*/ 415607 h 2615882"/>
                  <a:gd name="connsiteX105" fmla="*/ 3762375 w 7706149"/>
                  <a:gd name="connsiteY105" fmla="*/ 458470 h 2615882"/>
                  <a:gd name="connsiteX106" fmla="*/ 3681413 w 7706149"/>
                  <a:gd name="connsiteY106" fmla="*/ 644207 h 2615882"/>
                  <a:gd name="connsiteX107" fmla="*/ 3614738 w 7706149"/>
                  <a:gd name="connsiteY107" fmla="*/ 744220 h 2615882"/>
                  <a:gd name="connsiteX108" fmla="*/ 3524250 w 7706149"/>
                  <a:gd name="connsiteY108" fmla="*/ 710882 h 2615882"/>
                  <a:gd name="connsiteX109" fmla="*/ 3462338 w 7706149"/>
                  <a:gd name="connsiteY109" fmla="*/ 591820 h 2615882"/>
                  <a:gd name="connsiteX110" fmla="*/ 3405188 w 7706149"/>
                  <a:gd name="connsiteY110" fmla="*/ 548957 h 2615882"/>
                  <a:gd name="connsiteX111" fmla="*/ 3305175 w 7706149"/>
                  <a:gd name="connsiteY111" fmla="*/ 653732 h 2615882"/>
                  <a:gd name="connsiteX112" fmla="*/ 3257550 w 7706149"/>
                  <a:gd name="connsiteY112" fmla="*/ 744220 h 2615882"/>
                  <a:gd name="connsiteX113" fmla="*/ 3157538 w 7706149"/>
                  <a:gd name="connsiteY113" fmla="*/ 691832 h 2615882"/>
                  <a:gd name="connsiteX114" fmla="*/ 3086100 w 7706149"/>
                  <a:gd name="connsiteY114" fmla="*/ 629920 h 2615882"/>
                  <a:gd name="connsiteX115" fmla="*/ 3048000 w 7706149"/>
                  <a:gd name="connsiteY115" fmla="*/ 558482 h 2615882"/>
                  <a:gd name="connsiteX116" fmla="*/ 2938463 w 7706149"/>
                  <a:gd name="connsiteY116" fmla="*/ 691832 h 2615882"/>
                  <a:gd name="connsiteX117" fmla="*/ 2847975 w 7706149"/>
                  <a:gd name="connsiteY117" fmla="*/ 791845 h 2615882"/>
                  <a:gd name="connsiteX118" fmla="*/ 2776538 w 7706149"/>
                  <a:gd name="connsiteY118" fmla="*/ 810895 h 2615882"/>
                  <a:gd name="connsiteX119" fmla="*/ 2700338 w 7706149"/>
                  <a:gd name="connsiteY119" fmla="*/ 729932 h 2615882"/>
                  <a:gd name="connsiteX120" fmla="*/ 2614613 w 7706149"/>
                  <a:gd name="connsiteY120" fmla="*/ 853757 h 2615882"/>
                  <a:gd name="connsiteX121" fmla="*/ 2557463 w 7706149"/>
                  <a:gd name="connsiteY121" fmla="*/ 1034732 h 2615882"/>
                  <a:gd name="connsiteX122" fmla="*/ 2433638 w 7706149"/>
                  <a:gd name="connsiteY122" fmla="*/ 1277620 h 2615882"/>
                  <a:gd name="connsiteX123" fmla="*/ 2195513 w 7706149"/>
                  <a:gd name="connsiteY123" fmla="*/ 1515745 h 2615882"/>
                  <a:gd name="connsiteX124" fmla="*/ 1857375 w 7706149"/>
                  <a:gd name="connsiteY124" fmla="*/ 1725295 h 2615882"/>
                  <a:gd name="connsiteX125" fmla="*/ 1609725 w 7706149"/>
                  <a:gd name="connsiteY125" fmla="*/ 1863407 h 2615882"/>
                  <a:gd name="connsiteX126" fmla="*/ 1343025 w 7706149"/>
                  <a:gd name="connsiteY126" fmla="*/ 1944370 h 2615882"/>
                  <a:gd name="connsiteX127" fmla="*/ 1047750 w 7706149"/>
                  <a:gd name="connsiteY127" fmla="*/ 2058670 h 2615882"/>
                  <a:gd name="connsiteX128" fmla="*/ 804863 w 7706149"/>
                  <a:gd name="connsiteY128" fmla="*/ 2130107 h 2615882"/>
                  <a:gd name="connsiteX129" fmla="*/ 581025 w 7706149"/>
                  <a:gd name="connsiteY129" fmla="*/ 2153920 h 2615882"/>
                  <a:gd name="connsiteX130" fmla="*/ 390525 w 7706149"/>
                  <a:gd name="connsiteY130" fmla="*/ 2158682 h 2615882"/>
                  <a:gd name="connsiteX131" fmla="*/ 209550 w 7706149"/>
                  <a:gd name="connsiteY131" fmla="*/ 2192020 h 2615882"/>
                  <a:gd name="connsiteX132" fmla="*/ 76200 w 7706149"/>
                  <a:gd name="connsiteY132" fmla="*/ 2272982 h 2615882"/>
                  <a:gd name="connsiteX133" fmla="*/ 4763 w 7706149"/>
                  <a:gd name="connsiteY133" fmla="*/ 2301557 h 2615882"/>
                  <a:gd name="connsiteX0" fmla="*/ 4763 w 7684700"/>
                  <a:gd name="connsiteY0" fmla="*/ 2301557 h 2615882"/>
                  <a:gd name="connsiteX1" fmla="*/ 0 w 7684700"/>
                  <a:gd name="connsiteY1" fmla="*/ 2611120 h 2615882"/>
                  <a:gd name="connsiteX2" fmla="*/ 1533525 w 7684700"/>
                  <a:gd name="connsiteY2" fmla="*/ 2615882 h 2615882"/>
                  <a:gd name="connsiteX3" fmla="*/ 1947863 w 7684700"/>
                  <a:gd name="connsiteY3" fmla="*/ 2449195 h 2615882"/>
                  <a:gd name="connsiteX4" fmla="*/ 2281237 w 7684700"/>
                  <a:gd name="connsiteY4" fmla="*/ 2287270 h 2615882"/>
                  <a:gd name="connsiteX5" fmla="*/ 2533651 w 7684700"/>
                  <a:gd name="connsiteY5" fmla="*/ 2168208 h 2615882"/>
                  <a:gd name="connsiteX6" fmla="*/ 2719388 w 7684700"/>
                  <a:gd name="connsiteY6" fmla="*/ 2063432 h 2615882"/>
                  <a:gd name="connsiteX7" fmla="*/ 2886075 w 7684700"/>
                  <a:gd name="connsiteY7" fmla="*/ 1901507 h 2615882"/>
                  <a:gd name="connsiteX8" fmla="*/ 3048000 w 7684700"/>
                  <a:gd name="connsiteY8" fmla="*/ 1730057 h 2615882"/>
                  <a:gd name="connsiteX9" fmla="*/ 3157538 w 7684700"/>
                  <a:gd name="connsiteY9" fmla="*/ 1596707 h 2615882"/>
                  <a:gd name="connsiteX10" fmla="*/ 3228975 w 7684700"/>
                  <a:gd name="connsiteY10" fmla="*/ 1463357 h 2615882"/>
                  <a:gd name="connsiteX11" fmla="*/ 3271838 w 7684700"/>
                  <a:gd name="connsiteY11" fmla="*/ 1430020 h 2615882"/>
                  <a:gd name="connsiteX12" fmla="*/ 3333750 w 7684700"/>
                  <a:gd name="connsiteY12" fmla="*/ 1534795 h 2615882"/>
                  <a:gd name="connsiteX13" fmla="*/ 3357563 w 7684700"/>
                  <a:gd name="connsiteY13" fmla="*/ 1572895 h 2615882"/>
                  <a:gd name="connsiteX14" fmla="*/ 3433763 w 7684700"/>
                  <a:gd name="connsiteY14" fmla="*/ 1482407 h 2615882"/>
                  <a:gd name="connsiteX15" fmla="*/ 3519488 w 7684700"/>
                  <a:gd name="connsiteY15" fmla="*/ 1358582 h 2615882"/>
                  <a:gd name="connsiteX16" fmla="*/ 3576638 w 7684700"/>
                  <a:gd name="connsiteY16" fmla="*/ 1334770 h 2615882"/>
                  <a:gd name="connsiteX17" fmla="*/ 3609975 w 7684700"/>
                  <a:gd name="connsiteY17" fmla="*/ 1430020 h 2615882"/>
                  <a:gd name="connsiteX18" fmla="*/ 3648075 w 7684700"/>
                  <a:gd name="connsiteY18" fmla="*/ 1458595 h 2615882"/>
                  <a:gd name="connsiteX19" fmla="*/ 3781425 w 7684700"/>
                  <a:gd name="connsiteY19" fmla="*/ 1315720 h 2615882"/>
                  <a:gd name="connsiteX20" fmla="*/ 3814763 w 7684700"/>
                  <a:gd name="connsiteY20" fmla="*/ 1310957 h 2615882"/>
                  <a:gd name="connsiteX21" fmla="*/ 3914775 w 7684700"/>
                  <a:gd name="connsiteY21" fmla="*/ 1387157 h 2615882"/>
                  <a:gd name="connsiteX22" fmla="*/ 3971926 w 7684700"/>
                  <a:gd name="connsiteY22" fmla="*/ 1387157 h 2615882"/>
                  <a:gd name="connsiteX23" fmla="*/ 4010025 w 7684700"/>
                  <a:gd name="connsiteY23" fmla="*/ 1277620 h 2615882"/>
                  <a:gd name="connsiteX24" fmla="*/ 4162426 w 7684700"/>
                  <a:gd name="connsiteY24" fmla="*/ 1449069 h 2615882"/>
                  <a:gd name="connsiteX25" fmla="*/ 4433888 w 7684700"/>
                  <a:gd name="connsiteY25" fmla="*/ 1730058 h 2615882"/>
                  <a:gd name="connsiteX26" fmla="*/ 4662487 w 7684700"/>
                  <a:gd name="connsiteY26" fmla="*/ 1911032 h 2615882"/>
                  <a:gd name="connsiteX27" fmla="*/ 5029200 w 7684700"/>
                  <a:gd name="connsiteY27" fmla="*/ 2144395 h 2615882"/>
                  <a:gd name="connsiteX28" fmla="*/ 5272088 w 7684700"/>
                  <a:gd name="connsiteY28" fmla="*/ 2301557 h 2615882"/>
                  <a:gd name="connsiteX29" fmla="*/ 5476875 w 7684700"/>
                  <a:gd name="connsiteY29" fmla="*/ 2372995 h 2615882"/>
                  <a:gd name="connsiteX30" fmla="*/ 5624513 w 7684700"/>
                  <a:gd name="connsiteY30" fmla="*/ 2473007 h 2615882"/>
                  <a:gd name="connsiteX31" fmla="*/ 5748338 w 7684700"/>
                  <a:gd name="connsiteY31" fmla="*/ 2530157 h 2615882"/>
                  <a:gd name="connsiteX32" fmla="*/ 5738813 w 7684700"/>
                  <a:gd name="connsiteY32" fmla="*/ 2449195 h 2615882"/>
                  <a:gd name="connsiteX33" fmla="*/ 5695950 w 7684700"/>
                  <a:gd name="connsiteY33" fmla="*/ 2349182 h 2615882"/>
                  <a:gd name="connsiteX34" fmla="*/ 5715000 w 7684700"/>
                  <a:gd name="connsiteY34" fmla="*/ 2282507 h 2615882"/>
                  <a:gd name="connsiteX35" fmla="*/ 5838825 w 7684700"/>
                  <a:gd name="connsiteY35" fmla="*/ 2358707 h 2615882"/>
                  <a:gd name="connsiteX36" fmla="*/ 6096000 w 7684700"/>
                  <a:gd name="connsiteY36" fmla="*/ 2411095 h 2615882"/>
                  <a:gd name="connsiteX37" fmla="*/ 6229350 w 7684700"/>
                  <a:gd name="connsiteY37" fmla="*/ 2458720 h 2615882"/>
                  <a:gd name="connsiteX38" fmla="*/ 6396038 w 7684700"/>
                  <a:gd name="connsiteY38" fmla="*/ 2487295 h 2615882"/>
                  <a:gd name="connsiteX39" fmla="*/ 6467475 w 7684700"/>
                  <a:gd name="connsiteY39" fmla="*/ 2468245 h 2615882"/>
                  <a:gd name="connsiteX40" fmla="*/ 6534150 w 7684700"/>
                  <a:gd name="connsiteY40" fmla="*/ 2311082 h 2615882"/>
                  <a:gd name="connsiteX41" fmla="*/ 6686550 w 7684700"/>
                  <a:gd name="connsiteY41" fmla="*/ 2182495 h 2615882"/>
                  <a:gd name="connsiteX42" fmla="*/ 6824663 w 7684700"/>
                  <a:gd name="connsiteY42" fmla="*/ 2111057 h 2615882"/>
                  <a:gd name="connsiteX43" fmla="*/ 6905625 w 7684700"/>
                  <a:gd name="connsiteY43" fmla="*/ 2063432 h 2615882"/>
                  <a:gd name="connsiteX44" fmla="*/ 7062788 w 7684700"/>
                  <a:gd name="connsiteY44" fmla="*/ 2058670 h 2615882"/>
                  <a:gd name="connsiteX45" fmla="*/ 7115175 w 7684700"/>
                  <a:gd name="connsiteY45" fmla="*/ 2006282 h 2615882"/>
                  <a:gd name="connsiteX46" fmla="*/ 7119938 w 7684700"/>
                  <a:gd name="connsiteY46" fmla="*/ 1872932 h 2615882"/>
                  <a:gd name="connsiteX47" fmla="*/ 7105650 w 7684700"/>
                  <a:gd name="connsiteY47" fmla="*/ 1777682 h 2615882"/>
                  <a:gd name="connsiteX48" fmla="*/ 7177088 w 7684700"/>
                  <a:gd name="connsiteY48" fmla="*/ 1696720 h 2615882"/>
                  <a:gd name="connsiteX49" fmla="*/ 7348538 w 7684700"/>
                  <a:gd name="connsiteY49" fmla="*/ 1610995 h 2615882"/>
                  <a:gd name="connsiteX50" fmla="*/ 7453313 w 7684700"/>
                  <a:gd name="connsiteY50" fmla="*/ 1582420 h 2615882"/>
                  <a:gd name="connsiteX51" fmla="*/ 7534275 w 7684700"/>
                  <a:gd name="connsiteY51" fmla="*/ 1487170 h 2615882"/>
                  <a:gd name="connsiteX52" fmla="*/ 7524750 w 7684700"/>
                  <a:gd name="connsiteY52" fmla="*/ 1406207 h 2615882"/>
                  <a:gd name="connsiteX53" fmla="*/ 7553326 w 7684700"/>
                  <a:gd name="connsiteY53" fmla="*/ 1287145 h 2615882"/>
                  <a:gd name="connsiteX54" fmla="*/ 7596188 w 7684700"/>
                  <a:gd name="connsiteY54" fmla="*/ 1206182 h 2615882"/>
                  <a:gd name="connsiteX55" fmla="*/ 7610475 w 7684700"/>
                  <a:gd name="connsiteY55" fmla="*/ 1077595 h 2615882"/>
                  <a:gd name="connsiteX56" fmla="*/ 7648576 w 7684700"/>
                  <a:gd name="connsiteY56" fmla="*/ 987107 h 2615882"/>
                  <a:gd name="connsiteX57" fmla="*/ 7681913 w 7684700"/>
                  <a:gd name="connsiteY57" fmla="*/ 915670 h 2615882"/>
                  <a:gd name="connsiteX58" fmla="*/ 7572375 w 7684700"/>
                  <a:gd name="connsiteY58" fmla="*/ 758507 h 2615882"/>
                  <a:gd name="connsiteX59" fmla="*/ 7481888 w 7684700"/>
                  <a:gd name="connsiteY59" fmla="*/ 639445 h 2615882"/>
                  <a:gd name="connsiteX60" fmla="*/ 7415213 w 7684700"/>
                  <a:gd name="connsiteY60" fmla="*/ 539432 h 2615882"/>
                  <a:gd name="connsiteX61" fmla="*/ 7386638 w 7684700"/>
                  <a:gd name="connsiteY61" fmla="*/ 553720 h 2615882"/>
                  <a:gd name="connsiteX62" fmla="*/ 7296150 w 7684700"/>
                  <a:gd name="connsiteY62" fmla="*/ 510857 h 2615882"/>
                  <a:gd name="connsiteX63" fmla="*/ 7177088 w 7684700"/>
                  <a:gd name="connsiteY63" fmla="*/ 463232 h 2615882"/>
                  <a:gd name="connsiteX64" fmla="*/ 7010400 w 7684700"/>
                  <a:gd name="connsiteY64" fmla="*/ 372745 h 2615882"/>
                  <a:gd name="connsiteX65" fmla="*/ 6900863 w 7684700"/>
                  <a:gd name="connsiteY65" fmla="*/ 301307 h 2615882"/>
                  <a:gd name="connsiteX66" fmla="*/ 6781800 w 7684700"/>
                  <a:gd name="connsiteY66" fmla="*/ 220345 h 2615882"/>
                  <a:gd name="connsiteX67" fmla="*/ 6681788 w 7684700"/>
                  <a:gd name="connsiteY67" fmla="*/ 96520 h 2615882"/>
                  <a:gd name="connsiteX68" fmla="*/ 6605588 w 7684700"/>
                  <a:gd name="connsiteY68" fmla="*/ 34607 h 2615882"/>
                  <a:gd name="connsiteX69" fmla="*/ 6572250 w 7684700"/>
                  <a:gd name="connsiteY69" fmla="*/ 1270 h 2615882"/>
                  <a:gd name="connsiteX70" fmla="*/ 6477000 w 7684700"/>
                  <a:gd name="connsiteY70" fmla="*/ 77470 h 2615882"/>
                  <a:gd name="connsiteX71" fmla="*/ 6419850 w 7684700"/>
                  <a:gd name="connsiteY71" fmla="*/ 172720 h 2615882"/>
                  <a:gd name="connsiteX72" fmla="*/ 6353175 w 7684700"/>
                  <a:gd name="connsiteY72" fmla="*/ 172720 h 2615882"/>
                  <a:gd name="connsiteX73" fmla="*/ 6315075 w 7684700"/>
                  <a:gd name="connsiteY73" fmla="*/ 158432 h 2615882"/>
                  <a:gd name="connsiteX74" fmla="*/ 6253163 w 7684700"/>
                  <a:gd name="connsiteY74" fmla="*/ 210820 h 2615882"/>
                  <a:gd name="connsiteX75" fmla="*/ 6348413 w 7684700"/>
                  <a:gd name="connsiteY75" fmla="*/ 348932 h 2615882"/>
                  <a:gd name="connsiteX76" fmla="*/ 6534150 w 7684700"/>
                  <a:gd name="connsiteY76" fmla="*/ 596582 h 2615882"/>
                  <a:gd name="connsiteX77" fmla="*/ 6653213 w 7684700"/>
                  <a:gd name="connsiteY77" fmla="*/ 844232 h 2615882"/>
                  <a:gd name="connsiteX78" fmla="*/ 6729413 w 7684700"/>
                  <a:gd name="connsiteY78" fmla="*/ 953770 h 2615882"/>
                  <a:gd name="connsiteX79" fmla="*/ 6738938 w 7684700"/>
                  <a:gd name="connsiteY79" fmla="*/ 1063307 h 2615882"/>
                  <a:gd name="connsiteX80" fmla="*/ 6734175 w 7684700"/>
                  <a:gd name="connsiteY80" fmla="*/ 1144270 h 2615882"/>
                  <a:gd name="connsiteX81" fmla="*/ 6677025 w 7684700"/>
                  <a:gd name="connsiteY81" fmla="*/ 1191895 h 2615882"/>
                  <a:gd name="connsiteX82" fmla="*/ 6605588 w 7684700"/>
                  <a:gd name="connsiteY82" fmla="*/ 1244282 h 2615882"/>
                  <a:gd name="connsiteX83" fmla="*/ 6648450 w 7684700"/>
                  <a:gd name="connsiteY83" fmla="*/ 1358582 h 2615882"/>
                  <a:gd name="connsiteX84" fmla="*/ 6619875 w 7684700"/>
                  <a:gd name="connsiteY84" fmla="*/ 1396682 h 2615882"/>
                  <a:gd name="connsiteX85" fmla="*/ 6562725 w 7684700"/>
                  <a:gd name="connsiteY85" fmla="*/ 1434782 h 2615882"/>
                  <a:gd name="connsiteX86" fmla="*/ 6543675 w 7684700"/>
                  <a:gd name="connsiteY86" fmla="*/ 1530032 h 2615882"/>
                  <a:gd name="connsiteX87" fmla="*/ 6381750 w 7684700"/>
                  <a:gd name="connsiteY87" fmla="*/ 1525270 h 2615882"/>
                  <a:gd name="connsiteX88" fmla="*/ 6286500 w 7684700"/>
                  <a:gd name="connsiteY88" fmla="*/ 1563370 h 2615882"/>
                  <a:gd name="connsiteX89" fmla="*/ 6238875 w 7684700"/>
                  <a:gd name="connsiteY89" fmla="*/ 1620520 h 2615882"/>
                  <a:gd name="connsiteX90" fmla="*/ 6224588 w 7684700"/>
                  <a:gd name="connsiteY90" fmla="*/ 1701482 h 2615882"/>
                  <a:gd name="connsiteX91" fmla="*/ 6176963 w 7684700"/>
                  <a:gd name="connsiteY91" fmla="*/ 1725295 h 2615882"/>
                  <a:gd name="connsiteX92" fmla="*/ 6143625 w 7684700"/>
                  <a:gd name="connsiteY92" fmla="*/ 1777682 h 2615882"/>
                  <a:gd name="connsiteX93" fmla="*/ 6100763 w 7684700"/>
                  <a:gd name="connsiteY93" fmla="*/ 1830070 h 2615882"/>
                  <a:gd name="connsiteX94" fmla="*/ 6000750 w 7684700"/>
                  <a:gd name="connsiteY94" fmla="*/ 1844357 h 2615882"/>
                  <a:gd name="connsiteX95" fmla="*/ 5915025 w 7684700"/>
                  <a:gd name="connsiteY95" fmla="*/ 1844357 h 2615882"/>
                  <a:gd name="connsiteX96" fmla="*/ 5605463 w 7684700"/>
                  <a:gd name="connsiteY96" fmla="*/ 1753870 h 2615882"/>
                  <a:gd name="connsiteX97" fmla="*/ 5353050 w 7684700"/>
                  <a:gd name="connsiteY97" fmla="*/ 1639570 h 2615882"/>
                  <a:gd name="connsiteX98" fmla="*/ 5086350 w 7684700"/>
                  <a:gd name="connsiteY98" fmla="*/ 1472882 h 2615882"/>
                  <a:gd name="connsiteX99" fmla="*/ 4891088 w 7684700"/>
                  <a:gd name="connsiteY99" fmla="*/ 1310957 h 2615882"/>
                  <a:gd name="connsiteX100" fmla="*/ 4595813 w 7684700"/>
                  <a:gd name="connsiteY100" fmla="*/ 1091882 h 2615882"/>
                  <a:gd name="connsiteX101" fmla="*/ 4376738 w 7684700"/>
                  <a:gd name="connsiteY101" fmla="*/ 844232 h 2615882"/>
                  <a:gd name="connsiteX102" fmla="*/ 4133850 w 7684700"/>
                  <a:gd name="connsiteY102" fmla="*/ 610870 h 2615882"/>
                  <a:gd name="connsiteX103" fmla="*/ 3929063 w 7684700"/>
                  <a:gd name="connsiteY103" fmla="*/ 448945 h 2615882"/>
                  <a:gd name="connsiteX104" fmla="*/ 3824288 w 7684700"/>
                  <a:gd name="connsiteY104" fmla="*/ 415607 h 2615882"/>
                  <a:gd name="connsiteX105" fmla="*/ 3762375 w 7684700"/>
                  <a:gd name="connsiteY105" fmla="*/ 458470 h 2615882"/>
                  <a:gd name="connsiteX106" fmla="*/ 3681413 w 7684700"/>
                  <a:gd name="connsiteY106" fmla="*/ 644207 h 2615882"/>
                  <a:gd name="connsiteX107" fmla="*/ 3614738 w 7684700"/>
                  <a:gd name="connsiteY107" fmla="*/ 744220 h 2615882"/>
                  <a:gd name="connsiteX108" fmla="*/ 3524250 w 7684700"/>
                  <a:gd name="connsiteY108" fmla="*/ 710882 h 2615882"/>
                  <a:gd name="connsiteX109" fmla="*/ 3462338 w 7684700"/>
                  <a:gd name="connsiteY109" fmla="*/ 591820 h 2615882"/>
                  <a:gd name="connsiteX110" fmla="*/ 3405188 w 7684700"/>
                  <a:gd name="connsiteY110" fmla="*/ 548957 h 2615882"/>
                  <a:gd name="connsiteX111" fmla="*/ 3305175 w 7684700"/>
                  <a:gd name="connsiteY111" fmla="*/ 653732 h 2615882"/>
                  <a:gd name="connsiteX112" fmla="*/ 3257550 w 7684700"/>
                  <a:gd name="connsiteY112" fmla="*/ 744220 h 2615882"/>
                  <a:gd name="connsiteX113" fmla="*/ 3157538 w 7684700"/>
                  <a:gd name="connsiteY113" fmla="*/ 691832 h 2615882"/>
                  <a:gd name="connsiteX114" fmla="*/ 3086100 w 7684700"/>
                  <a:gd name="connsiteY114" fmla="*/ 629920 h 2615882"/>
                  <a:gd name="connsiteX115" fmla="*/ 3048000 w 7684700"/>
                  <a:gd name="connsiteY115" fmla="*/ 558482 h 2615882"/>
                  <a:gd name="connsiteX116" fmla="*/ 2938463 w 7684700"/>
                  <a:gd name="connsiteY116" fmla="*/ 691832 h 2615882"/>
                  <a:gd name="connsiteX117" fmla="*/ 2847975 w 7684700"/>
                  <a:gd name="connsiteY117" fmla="*/ 791845 h 2615882"/>
                  <a:gd name="connsiteX118" fmla="*/ 2776538 w 7684700"/>
                  <a:gd name="connsiteY118" fmla="*/ 810895 h 2615882"/>
                  <a:gd name="connsiteX119" fmla="*/ 2700338 w 7684700"/>
                  <a:gd name="connsiteY119" fmla="*/ 729932 h 2615882"/>
                  <a:gd name="connsiteX120" fmla="*/ 2614613 w 7684700"/>
                  <a:gd name="connsiteY120" fmla="*/ 853757 h 2615882"/>
                  <a:gd name="connsiteX121" fmla="*/ 2557463 w 7684700"/>
                  <a:gd name="connsiteY121" fmla="*/ 1034732 h 2615882"/>
                  <a:gd name="connsiteX122" fmla="*/ 2433638 w 7684700"/>
                  <a:gd name="connsiteY122" fmla="*/ 1277620 h 2615882"/>
                  <a:gd name="connsiteX123" fmla="*/ 2195513 w 7684700"/>
                  <a:gd name="connsiteY123" fmla="*/ 1515745 h 2615882"/>
                  <a:gd name="connsiteX124" fmla="*/ 1857375 w 7684700"/>
                  <a:gd name="connsiteY124" fmla="*/ 1725295 h 2615882"/>
                  <a:gd name="connsiteX125" fmla="*/ 1609725 w 7684700"/>
                  <a:gd name="connsiteY125" fmla="*/ 1863407 h 2615882"/>
                  <a:gd name="connsiteX126" fmla="*/ 1343025 w 7684700"/>
                  <a:gd name="connsiteY126" fmla="*/ 1944370 h 2615882"/>
                  <a:gd name="connsiteX127" fmla="*/ 1047750 w 7684700"/>
                  <a:gd name="connsiteY127" fmla="*/ 2058670 h 2615882"/>
                  <a:gd name="connsiteX128" fmla="*/ 804863 w 7684700"/>
                  <a:gd name="connsiteY128" fmla="*/ 2130107 h 2615882"/>
                  <a:gd name="connsiteX129" fmla="*/ 581025 w 7684700"/>
                  <a:gd name="connsiteY129" fmla="*/ 2153920 h 2615882"/>
                  <a:gd name="connsiteX130" fmla="*/ 390525 w 7684700"/>
                  <a:gd name="connsiteY130" fmla="*/ 2158682 h 2615882"/>
                  <a:gd name="connsiteX131" fmla="*/ 209550 w 7684700"/>
                  <a:gd name="connsiteY131" fmla="*/ 2192020 h 2615882"/>
                  <a:gd name="connsiteX132" fmla="*/ 76200 w 7684700"/>
                  <a:gd name="connsiteY132" fmla="*/ 2272982 h 2615882"/>
                  <a:gd name="connsiteX133" fmla="*/ 4763 w 7684700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715000 w 7648597"/>
                  <a:gd name="connsiteY34" fmla="*/ 2282507 h 2615882"/>
                  <a:gd name="connsiteX35" fmla="*/ 5838825 w 7648597"/>
                  <a:gd name="connsiteY35" fmla="*/ 2358707 h 2615882"/>
                  <a:gd name="connsiteX36" fmla="*/ 6096000 w 7648597"/>
                  <a:gd name="connsiteY36" fmla="*/ 2411095 h 2615882"/>
                  <a:gd name="connsiteX37" fmla="*/ 6229350 w 7648597"/>
                  <a:gd name="connsiteY37" fmla="*/ 2458720 h 2615882"/>
                  <a:gd name="connsiteX38" fmla="*/ 6396038 w 7648597"/>
                  <a:gd name="connsiteY38" fmla="*/ 2487295 h 2615882"/>
                  <a:gd name="connsiteX39" fmla="*/ 6467475 w 7648597"/>
                  <a:gd name="connsiteY39" fmla="*/ 2468245 h 2615882"/>
                  <a:gd name="connsiteX40" fmla="*/ 6534150 w 7648597"/>
                  <a:gd name="connsiteY40" fmla="*/ 2311082 h 2615882"/>
                  <a:gd name="connsiteX41" fmla="*/ 6686550 w 7648597"/>
                  <a:gd name="connsiteY41" fmla="*/ 2182495 h 2615882"/>
                  <a:gd name="connsiteX42" fmla="*/ 6824663 w 7648597"/>
                  <a:gd name="connsiteY42" fmla="*/ 2111057 h 2615882"/>
                  <a:gd name="connsiteX43" fmla="*/ 6905625 w 7648597"/>
                  <a:gd name="connsiteY43" fmla="*/ 2063432 h 2615882"/>
                  <a:gd name="connsiteX44" fmla="*/ 7062788 w 7648597"/>
                  <a:gd name="connsiteY44" fmla="*/ 2058670 h 2615882"/>
                  <a:gd name="connsiteX45" fmla="*/ 7115175 w 7648597"/>
                  <a:gd name="connsiteY45" fmla="*/ 2006282 h 2615882"/>
                  <a:gd name="connsiteX46" fmla="*/ 7119938 w 7648597"/>
                  <a:gd name="connsiteY46" fmla="*/ 1872932 h 2615882"/>
                  <a:gd name="connsiteX47" fmla="*/ 7105650 w 7648597"/>
                  <a:gd name="connsiteY47" fmla="*/ 1777682 h 2615882"/>
                  <a:gd name="connsiteX48" fmla="*/ 7177088 w 7648597"/>
                  <a:gd name="connsiteY48" fmla="*/ 1696720 h 2615882"/>
                  <a:gd name="connsiteX49" fmla="*/ 7348538 w 7648597"/>
                  <a:gd name="connsiteY49" fmla="*/ 1610995 h 2615882"/>
                  <a:gd name="connsiteX50" fmla="*/ 7453313 w 7648597"/>
                  <a:gd name="connsiteY50" fmla="*/ 1582420 h 2615882"/>
                  <a:gd name="connsiteX51" fmla="*/ 7534275 w 7648597"/>
                  <a:gd name="connsiteY51" fmla="*/ 1487170 h 2615882"/>
                  <a:gd name="connsiteX52" fmla="*/ 7524750 w 7648597"/>
                  <a:gd name="connsiteY52" fmla="*/ 1406207 h 2615882"/>
                  <a:gd name="connsiteX53" fmla="*/ 7553326 w 7648597"/>
                  <a:gd name="connsiteY53" fmla="*/ 1287145 h 2615882"/>
                  <a:gd name="connsiteX54" fmla="*/ 7596188 w 7648597"/>
                  <a:gd name="connsiteY54" fmla="*/ 1206182 h 2615882"/>
                  <a:gd name="connsiteX55" fmla="*/ 7610475 w 7648597"/>
                  <a:gd name="connsiteY55" fmla="*/ 1077595 h 2615882"/>
                  <a:gd name="connsiteX56" fmla="*/ 7648576 w 7648597"/>
                  <a:gd name="connsiteY56" fmla="*/ 987107 h 2615882"/>
                  <a:gd name="connsiteX57" fmla="*/ 7615238 w 7648597"/>
                  <a:gd name="connsiteY57" fmla="*/ 901383 h 2615882"/>
                  <a:gd name="connsiteX58" fmla="*/ 7572375 w 7648597"/>
                  <a:gd name="connsiteY58" fmla="*/ 758507 h 2615882"/>
                  <a:gd name="connsiteX59" fmla="*/ 7481888 w 7648597"/>
                  <a:gd name="connsiteY59" fmla="*/ 639445 h 2615882"/>
                  <a:gd name="connsiteX60" fmla="*/ 7415213 w 7648597"/>
                  <a:gd name="connsiteY60" fmla="*/ 539432 h 2615882"/>
                  <a:gd name="connsiteX61" fmla="*/ 7386638 w 7648597"/>
                  <a:gd name="connsiteY61" fmla="*/ 553720 h 2615882"/>
                  <a:gd name="connsiteX62" fmla="*/ 7296150 w 7648597"/>
                  <a:gd name="connsiteY62" fmla="*/ 510857 h 2615882"/>
                  <a:gd name="connsiteX63" fmla="*/ 7177088 w 7648597"/>
                  <a:gd name="connsiteY63" fmla="*/ 463232 h 2615882"/>
                  <a:gd name="connsiteX64" fmla="*/ 7010400 w 7648597"/>
                  <a:gd name="connsiteY64" fmla="*/ 372745 h 2615882"/>
                  <a:gd name="connsiteX65" fmla="*/ 6900863 w 7648597"/>
                  <a:gd name="connsiteY65" fmla="*/ 301307 h 2615882"/>
                  <a:gd name="connsiteX66" fmla="*/ 6781800 w 7648597"/>
                  <a:gd name="connsiteY66" fmla="*/ 220345 h 2615882"/>
                  <a:gd name="connsiteX67" fmla="*/ 6681788 w 7648597"/>
                  <a:gd name="connsiteY67" fmla="*/ 96520 h 2615882"/>
                  <a:gd name="connsiteX68" fmla="*/ 6605588 w 7648597"/>
                  <a:gd name="connsiteY68" fmla="*/ 34607 h 2615882"/>
                  <a:gd name="connsiteX69" fmla="*/ 6572250 w 7648597"/>
                  <a:gd name="connsiteY69" fmla="*/ 1270 h 2615882"/>
                  <a:gd name="connsiteX70" fmla="*/ 6477000 w 7648597"/>
                  <a:gd name="connsiteY70" fmla="*/ 77470 h 2615882"/>
                  <a:gd name="connsiteX71" fmla="*/ 6419850 w 7648597"/>
                  <a:gd name="connsiteY71" fmla="*/ 172720 h 2615882"/>
                  <a:gd name="connsiteX72" fmla="*/ 6353175 w 7648597"/>
                  <a:gd name="connsiteY72" fmla="*/ 172720 h 2615882"/>
                  <a:gd name="connsiteX73" fmla="*/ 6315075 w 7648597"/>
                  <a:gd name="connsiteY73" fmla="*/ 158432 h 2615882"/>
                  <a:gd name="connsiteX74" fmla="*/ 6253163 w 7648597"/>
                  <a:gd name="connsiteY74" fmla="*/ 210820 h 2615882"/>
                  <a:gd name="connsiteX75" fmla="*/ 6348413 w 7648597"/>
                  <a:gd name="connsiteY75" fmla="*/ 348932 h 2615882"/>
                  <a:gd name="connsiteX76" fmla="*/ 6534150 w 7648597"/>
                  <a:gd name="connsiteY76" fmla="*/ 596582 h 2615882"/>
                  <a:gd name="connsiteX77" fmla="*/ 6653213 w 7648597"/>
                  <a:gd name="connsiteY77" fmla="*/ 844232 h 2615882"/>
                  <a:gd name="connsiteX78" fmla="*/ 6729413 w 7648597"/>
                  <a:gd name="connsiteY78" fmla="*/ 953770 h 2615882"/>
                  <a:gd name="connsiteX79" fmla="*/ 6738938 w 7648597"/>
                  <a:gd name="connsiteY79" fmla="*/ 1063307 h 2615882"/>
                  <a:gd name="connsiteX80" fmla="*/ 6734175 w 7648597"/>
                  <a:gd name="connsiteY80" fmla="*/ 1144270 h 2615882"/>
                  <a:gd name="connsiteX81" fmla="*/ 6677025 w 7648597"/>
                  <a:gd name="connsiteY81" fmla="*/ 1191895 h 2615882"/>
                  <a:gd name="connsiteX82" fmla="*/ 6605588 w 7648597"/>
                  <a:gd name="connsiteY82" fmla="*/ 1244282 h 2615882"/>
                  <a:gd name="connsiteX83" fmla="*/ 6648450 w 7648597"/>
                  <a:gd name="connsiteY83" fmla="*/ 1358582 h 2615882"/>
                  <a:gd name="connsiteX84" fmla="*/ 6619875 w 7648597"/>
                  <a:gd name="connsiteY84" fmla="*/ 1396682 h 2615882"/>
                  <a:gd name="connsiteX85" fmla="*/ 6562725 w 7648597"/>
                  <a:gd name="connsiteY85" fmla="*/ 1434782 h 2615882"/>
                  <a:gd name="connsiteX86" fmla="*/ 6543675 w 7648597"/>
                  <a:gd name="connsiteY86" fmla="*/ 1530032 h 2615882"/>
                  <a:gd name="connsiteX87" fmla="*/ 6381750 w 7648597"/>
                  <a:gd name="connsiteY87" fmla="*/ 1525270 h 2615882"/>
                  <a:gd name="connsiteX88" fmla="*/ 6286500 w 7648597"/>
                  <a:gd name="connsiteY88" fmla="*/ 1563370 h 2615882"/>
                  <a:gd name="connsiteX89" fmla="*/ 6238875 w 7648597"/>
                  <a:gd name="connsiteY89" fmla="*/ 1620520 h 2615882"/>
                  <a:gd name="connsiteX90" fmla="*/ 6224588 w 7648597"/>
                  <a:gd name="connsiteY90" fmla="*/ 1701482 h 2615882"/>
                  <a:gd name="connsiteX91" fmla="*/ 6176963 w 7648597"/>
                  <a:gd name="connsiteY91" fmla="*/ 1725295 h 2615882"/>
                  <a:gd name="connsiteX92" fmla="*/ 6143625 w 7648597"/>
                  <a:gd name="connsiteY92" fmla="*/ 1777682 h 2615882"/>
                  <a:gd name="connsiteX93" fmla="*/ 6100763 w 7648597"/>
                  <a:gd name="connsiteY93" fmla="*/ 1830070 h 2615882"/>
                  <a:gd name="connsiteX94" fmla="*/ 6000750 w 7648597"/>
                  <a:gd name="connsiteY94" fmla="*/ 1844357 h 2615882"/>
                  <a:gd name="connsiteX95" fmla="*/ 5915025 w 7648597"/>
                  <a:gd name="connsiteY95" fmla="*/ 1844357 h 2615882"/>
                  <a:gd name="connsiteX96" fmla="*/ 5605463 w 7648597"/>
                  <a:gd name="connsiteY96" fmla="*/ 1753870 h 2615882"/>
                  <a:gd name="connsiteX97" fmla="*/ 5353050 w 7648597"/>
                  <a:gd name="connsiteY97" fmla="*/ 1639570 h 2615882"/>
                  <a:gd name="connsiteX98" fmla="*/ 5086350 w 7648597"/>
                  <a:gd name="connsiteY98" fmla="*/ 1472882 h 2615882"/>
                  <a:gd name="connsiteX99" fmla="*/ 4891088 w 7648597"/>
                  <a:gd name="connsiteY99" fmla="*/ 1310957 h 2615882"/>
                  <a:gd name="connsiteX100" fmla="*/ 4595813 w 7648597"/>
                  <a:gd name="connsiteY100" fmla="*/ 1091882 h 2615882"/>
                  <a:gd name="connsiteX101" fmla="*/ 4376738 w 7648597"/>
                  <a:gd name="connsiteY101" fmla="*/ 844232 h 2615882"/>
                  <a:gd name="connsiteX102" fmla="*/ 4133850 w 7648597"/>
                  <a:gd name="connsiteY102" fmla="*/ 610870 h 2615882"/>
                  <a:gd name="connsiteX103" fmla="*/ 3929063 w 7648597"/>
                  <a:gd name="connsiteY103" fmla="*/ 448945 h 2615882"/>
                  <a:gd name="connsiteX104" fmla="*/ 3824288 w 7648597"/>
                  <a:gd name="connsiteY104" fmla="*/ 415607 h 2615882"/>
                  <a:gd name="connsiteX105" fmla="*/ 3762375 w 7648597"/>
                  <a:gd name="connsiteY105" fmla="*/ 458470 h 2615882"/>
                  <a:gd name="connsiteX106" fmla="*/ 3681413 w 7648597"/>
                  <a:gd name="connsiteY106" fmla="*/ 644207 h 2615882"/>
                  <a:gd name="connsiteX107" fmla="*/ 3614738 w 7648597"/>
                  <a:gd name="connsiteY107" fmla="*/ 744220 h 2615882"/>
                  <a:gd name="connsiteX108" fmla="*/ 3524250 w 7648597"/>
                  <a:gd name="connsiteY108" fmla="*/ 710882 h 2615882"/>
                  <a:gd name="connsiteX109" fmla="*/ 3462338 w 7648597"/>
                  <a:gd name="connsiteY109" fmla="*/ 591820 h 2615882"/>
                  <a:gd name="connsiteX110" fmla="*/ 3405188 w 7648597"/>
                  <a:gd name="connsiteY110" fmla="*/ 548957 h 2615882"/>
                  <a:gd name="connsiteX111" fmla="*/ 3305175 w 7648597"/>
                  <a:gd name="connsiteY111" fmla="*/ 653732 h 2615882"/>
                  <a:gd name="connsiteX112" fmla="*/ 3257550 w 7648597"/>
                  <a:gd name="connsiteY112" fmla="*/ 744220 h 2615882"/>
                  <a:gd name="connsiteX113" fmla="*/ 3157538 w 7648597"/>
                  <a:gd name="connsiteY113" fmla="*/ 691832 h 2615882"/>
                  <a:gd name="connsiteX114" fmla="*/ 3086100 w 7648597"/>
                  <a:gd name="connsiteY114" fmla="*/ 629920 h 2615882"/>
                  <a:gd name="connsiteX115" fmla="*/ 3048000 w 7648597"/>
                  <a:gd name="connsiteY115" fmla="*/ 558482 h 2615882"/>
                  <a:gd name="connsiteX116" fmla="*/ 2938463 w 7648597"/>
                  <a:gd name="connsiteY116" fmla="*/ 691832 h 2615882"/>
                  <a:gd name="connsiteX117" fmla="*/ 2847975 w 7648597"/>
                  <a:gd name="connsiteY117" fmla="*/ 791845 h 2615882"/>
                  <a:gd name="connsiteX118" fmla="*/ 2776538 w 7648597"/>
                  <a:gd name="connsiteY118" fmla="*/ 810895 h 2615882"/>
                  <a:gd name="connsiteX119" fmla="*/ 2700338 w 7648597"/>
                  <a:gd name="connsiteY119" fmla="*/ 729932 h 2615882"/>
                  <a:gd name="connsiteX120" fmla="*/ 2614613 w 7648597"/>
                  <a:gd name="connsiteY120" fmla="*/ 853757 h 2615882"/>
                  <a:gd name="connsiteX121" fmla="*/ 2557463 w 7648597"/>
                  <a:gd name="connsiteY121" fmla="*/ 1034732 h 2615882"/>
                  <a:gd name="connsiteX122" fmla="*/ 2433638 w 7648597"/>
                  <a:gd name="connsiteY122" fmla="*/ 1277620 h 2615882"/>
                  <a:gd name="connsiteX123" fmla="*/ 2195513 w 7648597"/>
                  <a:gd name="connsiteY123" fmla="*/ 1515745 h 2615882"/>
                  <a:gd name="connsiteX124" fmla="*/ 1857375 w 7648597"/>
                  <a:gd name="connsiteY124" fmla="*/ 1725295 h 2615882"/>
                  <a:gd name="connsiteX125" fmla="*/ 1609725 w 7648597"/>
                  <a:gd name="connsiteY125" fmla="*/ 1863407 h 2615882"/>
                  <a:gd name="connsiteX126" fmla="*/ 1343025 w 7648597"/>
                  <a:gd name="connsiteY126" fmla="*/ 1944370 h 2615882"/>
                  <a:gd name="connsiteX127" fmla="*/ 1047750 w 7648597"/>
                  <a:gd name="connsiteY127" fmla="*/ 2058670 h 2615882"/>
                  <a:gd name="connsiteX128" fmla="*/ 804863 w 7648597"/>
                  <a:gd name="connsiteY128" fmla="*/ 2130107 h 2615882"/>
                  <a:gd name="connsiteX129" fmla="*/ 581025 w 7648597"/>
                  <a:gd name="connsiteY129" fmla="*/ 2153920 h 2615882"/>
                  <a:gd name="connsiteX130" fmla="*/ 390525 w 7648597"/>
                  <a:gd name="connsiteY130" fmla="*/ 2158682 h 2615882"/>
                  <a:gd name="connsiteX131" fmla="*/ 209550 w 7648597"/>
                  <a:gd name="connsiteY131" fmla="*/ 2192020 h 2615882"/>
                  <a:gd name="connsiteX132" fmla="*/ 76200 w 7648597"/>
                  <a:gd name="connsiteY132" fmla="*/ 2272982 h 2615882"/>
                  <a:gd name="connsiteX133" fmla="*/ 4763 w 7648597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838825 w 7648597"/>
                  <a:gd name="connsiteY34" fmla="*/ 2358707 h 2615882"/>
                  <a:gd name="connsiteX35" fmla="*/ 6096000 w 7648597"/>
                  <a:gd name="connsiteY35" fmla="*/ 2411095 h 2615882"/>
                  <a:gd name="connsiteX36" fmla="*/ 6229350 w 7648597"/>
                  <a:gd name="connsiteY36" fmla="*/ 2458720 h 2615882"/>
                  <a:gd name="connsiteX37" fmla="*/ 6396038 w 7648597"/>
                  <a:gd name="connsiteY37" fmla="*/ 2487295 h 2615882"/>
                  <a:gd name="connsiteX38" fmla="*/ 6467475 w 7648597"/>
                  <a:gd name="connsiteY38" fmla="*/ 2468245 h 2615882"/>
                  <a:gd name="connsiteX39" fmla="*/ 6534150 w 7648597"/>
                  <a:gd name="connsiteY39" fmla="*/ 2311082 h 2615882"/>
                  <a:gd name="connsiteX40" fmla="*/ 6686550 w 7648597"/>
                  <a:gd name="connsiteY40" fmla="*/ 2182495 h 2615882"/>
                  <a:gd name="connsiteX41" fmla="*/ 6824663 w 7648597"/>
                  <a:gd name="connsiteY41" fmla="*/ 2111057 h 2615882"/>
                  <a:gd name="connsiteX42" fmla="*/ 6905625 w 7648597"/>
                  <a:gd name="connsiteY42" fmla="*/ 2063432 h 2615882"/>
                  <a:gd name="connsiteX43" fmla="*/ 7062788 w 7648597"/>
                  <a:gd name="connsiteY43" fmla="*/ 2058670 h 2615882"/>
                  <a:gd name="connsiteX44" fmla="*/ 7115175 w 7648597"/>
                  <a:gd name="connsiteY44" fmla="*/ 2006282 h 2615882"/>
                  <a:gd name="connsiteX45" fmla="*/ 7119938 w 7648597"/>
                  <a:gd name="connsiteY45" fmla="*/ 1872932 h 2615882"/>
                  <a:gd name="connsiteX46" fmla="*/ 7105650 w 7648597"/>
                  <a:gd name="connsiteY46" fmla="*/ 1777682 h 2615882"/>
                  <a:gd name="connsiteX47" fmla="*/ 7177088 w 7648597"/>
                  <a:gd name="connsiteY47" fmla="*/ 1696720 h 2615882"/>
                  <a:gd name="connsiteX48" fmla="*/ 7348538 w 7648597"/>
                  <a:gd name="connsiteY48" fmla="*/ 1610995 h 2615882"/>
                  <a:gd name="connsiteX49" fmla="*/ 7453313 w 7648597"/>
                  <a:gd name="connsiteY49" fmla="*/ 1582420 h 2615882"/>
                  <a:gd name="connsiteX50" fmla="*/ 7534275 w 7648597"/>
                  <a:gd name="connsiteY50" fmla="*/ 1487170 h 2615882"/>
                  <a:gd name="connsiteX51" fmla="*/ 7524750 w 7648597"/>
                  <a:gd name="connsiteY51" fmla="*/ 1406207 h 2615882"/>
                  <a:gd name="connsiteX52" fmla="*/ 7553326 w 7648597"/>
                  <a:gd name="connsiteY52" fmla="*/ 1287145 h 2615882"/>
                  <a:gd name="connsiteX53" fmla="*/ 7596188 w 7648597"/>
                  <a:gd name="connsiteY53" fmla="*/ 1206182 h 2615882"/>
                  <a:gd name="connsiteX54" fmla="*/ 7610475 w 7648597"/>
                  <a:gd name="connsiteY54" fmla="*/ 1077595 h 2615882"/>
                  <a:gd name="connsiteX55" fmla="*/ 7648576 w 7648597"/>
                  <a:gd name="connsiteY55" fmla="*/ 987107 h 2615882"/>
                  <a:gd name="connsiteX56" fmla="*/ 7615238 w 7648597"/>
                  <a:gd name="connsiteY56" fmla="*/ 901383 h 2615882"/>
                  <a:gd name="connsiteX57" fmla="*/ 7572375 w 7648597"/>
                  <a:gd name="connsiteY57" fmla="*/ 758507 h 2615882"/>
                  <a:gd name="connsiteX58" fmla="*/ 7481888 w 7648597"/>
                  <a:gd name="connsiteY58" fmla="*/ 639445 h 2615882"/>
                  <a:gd name="connsiteX59" fmla="*/ 7415213 w 7648597"/>
                  <a:gd name="connsiteY59" fmla="*/ 539432 h 2615882"/>
                  <a:gd name="connsiteX60" fmla="*/ 7386638 w 7648597"/>
                  <a:gd name="connsiteY60" fmla="*/ 553720 h 2615882"/>
                  <a:gd name="connsiteX61" fmla="*/ 7296150 w 7648597"/>
                  <a:gd name="connsiteY61" fmla="*/ 510857 h 2615882"/>
                  <a:gd name="connsiteX62" fmla="*/ 7177088 w 7648597"/>
                  <a:gd name="connsiteY62" fmla="*/ 463232 h 2615882"/>
                  <a:gd name="connsiteX63" fmla="*/ 7010400 w 7648597"/>
                  <a:gd name="connsiteY63" fmla="*/ 372745 h 2615882"/>
                  <a:gd name="connsiteX64" fmla="*/ 6900863 w 7648597"/>
                  <a:gd name="connsiteY64" fmla="*/ 301307 h 2615882"/>
                  <a:gd name="connsiteX65" fmla="*/ 6781800 w 7648597"/>
                  <a:gd name="connsiteY65" fmla="*/ 220345 h 2615882"/>
                  <a:gd name="connsiteX66" fmla="*/ 6681788 w 7648597"/>
                  <a:gd name="connsiteY66" fmla="*/ 96520 h 2615882"/>
                  <a:gd name="connsiteX67" fmla="*/ 6605588 w 7648597"/>
                  <a:gd name="connsiteY67" fmla="*/ 34607 h 2615882"/>
                  <a:gd name="connsiteX68" fmla="*/ 6572250 w 7648597"/>
                  <a:gd name="connsiteY68" fmla="*/ 1270 h 2615882"/>
                  <a:gd name="connsiteX69" fmla="*/ 6477000 w 7648597"/>
                  <a:gd name="connsiteY69" fmla="*/ 77470 h 2615882"/>
                  <a:gd name="connsiteX70" fmla="*/ 6419850 w 7648597"/>
                  <a:gd name="connsiteY70" fmla="*/ 172720 h 2615882"/>
                  <a:gd name="connsiteX71" fmla="*/ 6353175 w 7648597"/>
                  <a:gd name="connsiteY71" fmla="*/ 172720 h 2615882"/>
                  <a:gd name="connsiteX72" fmla="*/ 6315075 w 7648597"/>
                  <a:gd name="connsiteY72" fmla="*/ 158432 h 2615882"/>
                  <a:gd name="connsiteX73" fmla="*/ 6253163 w 7648597"/>
                  <a:gd name="connsiteY73" fmla="*/ 210820 h 2615882"/>
                  <a:gd name="connsiteX74" fmla="*/ 6348413 w 7648597"/>
                  <a:gd name="connsiteY74" fmla="*/ 348932 h 2615882"/>
                  <a:gd name="connsiteX75" fmla="*/ 6534150 w 7648597"/>
                  <a:gd name="connsiteY75" fmla="*/ 596582 h 2615882"/>
                  <a:gd name="connsiteX76" fmla="*/ 6653213 w 7648597"/>
                  <a:gd name="connsiteY76" fmla="*/ 844232 h 2615882"/>
                  <a:gd name="connsiteX77" fmla="*/ 6729413 w 7648597"/>
                  <a:gd name="connsiteY77" fmla="*/ 953770 h 2615882"/>
                  <a:gd name="connsiteX78" fmla="*/ 6738938 w 7648597"/>
                  <a:gd name="connsiteY78" fmla="*/ 1063307 h 2615882"/>
                  <a:gd name="connsiteX79" fmla="*/ 6734175 w 7648597"/>
                  <a:gd name="connsiteY79" fmla="*/ 1144270 h 2615882"/>
                  <a:gd name="connsiteX80" fmla="*/ 6677025 w 7648597"/>
                  <a:gd name="connsiteY80" fmla="*/ 1191895 h 2615882"/>
                  <a:gd name="connsiteX81" fmla="*/ 6605588 w 7648597"/>
                  <a:gd name="connsiteY81" fmla="*/ 1244282 h 2615882"/>
                  <a:gd name="connsiteX82" fmla="*/ 6648450 w 7648597"/>
                  <a:gd name="connsiteY82" fmla="*/ 1358582 h 2615882"/>
                  <a:gd name="connsiteX83" fmla="*/ 6619875 w 7648597"/>
                  <a:gd name="connsiteY83" fmla="*/ 1396682 h 2615882"/>
                  <a:gd name="connsiteX84" fmla="*/ 6562725 w 7648597"/>
                  <a:gd name="connsiteY84" fmla="*/ 1434782 h 2615882"/>
                  <a:gd name="connsiteX85" fmla="*/ 6543675 w 7648597"/>
                  <a:gd name="connsiteY85" fmla="*/ 1530032 h 2615882"/>
                  <a:gd name="connsiteX86" fmla="*/ 6381750 w 7648597"/>
                  <a:gd name="connsiteY86" fmla="*/ 1525270 h 2615882"/>
                  <a:gd name="connsiteX87" fmla="*/ 6286500 w 7648597"/>
                  <a:gd name="connsiteY87" fmla="*/ 1563370 h 2615882"/>
                  <a:gd name="connsiteX88" fmla="*/ 6238875 w 7648597"/>
                  <a:gd name="connsiteY88" fmla="*/ 1620520 h 2615882"/>
                  <a:gd name="connsiteX89" fmla="*/ 6224588 w 7648597"/>
                  <a:gd name="connsiteY89" fmla="*/ 1701482 h 2615882"/>
                  <a:gd name="connsiteX90" fmla="*/ 6176963 w 7648597"/>
                  <a:gd name="connsiteY90" fmla="*/ 1725295 h 2615882"/>
                  <a:gd name="connsiteX91" fmla="*/ 6143625 w 7648597"/>
                  <a:gd name="connsiteY91" fmla="*/ 1777682 h 2615882"/>
                  <a:gd name="connsiteX92" fmla="*/ 6100763 w 7648597"/>
                  <a:gd name="connsiteY92" fmla="*/ 1830070 h 2615882"/>
                  <a:gd name="connsiteX93" fmla="*/ 6000750 w 7648597"/>
                  <a:gd name="connsiteY93" fmla="*/ 1844357 h 2615882"/>
                  <a:gd name="connsiteX94" fmla="*/ 5915025 w 7648597"/>
                  <a:gd name="connsiteY94" fmla="*/ 1844357 h 2615882"/>
                  <a:gd name="connsiteX95" fmla="*/ 5605463 w 7648597"/>
                  <a:gd name="connsiteY95" fmla="*/ 1753870 h 2615882"/>
                  <a:gd name="connsiteX96" fmla="*/ 5353050 w 7648597"/>
                  <a:gd name="connsiteY96" fmla="*/ 1639570 h 2615882"/>
                  <a:gd name="connsiteX97" fmla="*/ 5086350 w 7648597"/>
                  <a:gd name="connsiteY97" fmla="*/ 1472882 h 2615882"/>
                  <a:gd name="connsiteX98" fmla="*/ 4891088 w 7648597"/>
                  <a:gd name="connsiteY98" fmla="*/ 1310957 h 2615882"/>
                  <a:gd name="connsiteX99" fmla="*/ 4595813 w 7648597"/>
                  <a:gd name="connsiteY99" fmla="*/ 1091882 h 2615882"/>
                  <a:gd name="connsiteX100" fmla="*/ 4376738 w 7648597"/>
                  <a:gd name="connsiteY100" fmla="*/ 844232 h 2615882"/>
                  <a:gd name="connsiteX101" fmla="*/ 4133850 w 7648597"/>
                  <a:gd name="connsiteY101" fmla="*/ 610870 h 2615882"/>
                  <a:gd name="connsiteX102" fmla="*/ 3929063 w 7648597"/>
                  <a:gd name="connsiteY102" fmla="*/ 448945 h 2615882"/>
                  <a:gd name="connsiteX103" fmla="*/ 3824288 w 7648597"/>
                  <a:gd name="connsiteY103" fmla="*/ 415607 h 2615882"/>
                  <a:gd name="connsiteX104" fmla="*/ 3762375 w 7648597"/>
                  <a:gd name="connsiteY104" fmla="*/ 458470 h 2615882"/>
                  <a:gd name="connsiteX105" fmla="*/ 3681413 w 7648597"/>
                  <a:gd name="connsiteY105" fmla="*/ 644207 h 2615882"/>
                  <a:gd name="connsiteX106" fmla="*/ 3614738 w 7648597"/>
                  <a:gd name="connsiteY106" fmla="*/ 744220 h 2615882"/>
                  <a:gd name="connsiteX107" fmla="*/ 3524250 w 7648597"/>
                  <a:gd name="connsiteY107" fmla="*/ 710882 h 2615882"/>
                  <a:gd name="connsiteX108" fmla="*/ 3462338 w 7648597"/>
                  <a:gd name="connsiteY108" fmla="*/ 591820 h 2615882"/>
                  <a:gd name="connsiteX109" fmla="*/ 3405188 w 7648597"/>
                  <a:gd name="connsiteY109" fmla="*/ 548957 h 2615882"/>
                  <a:gd name="connsiteX110" fmla="*/ 3305175 w 7648597"/>
                  <a:gd name="connsiteY110" fmla="*/ 653732 h 2615882"/>
                  <a:gd name="connsiteX111" fmla="*/ 3257550 w 7648597"/>
                  <a:gd name="connsiteY111" fmla="*/ 744220 h 2615882"/>
                  <a:gd name="connsiteX112" fmla="*/ 3157538 w 7648597"/>
                  <a:gd name="connsiteY112" fmla="*/ 691832 h 2615882"/>
                  <a:gd name="connsiteX113" fmla="*/ 3086100 w 7648597"/>
                  <a:gd name="connsiteY113" fmla="*/ 629920 h 2615882"/>
                  <a:gd name="connsiteX114" fmla="*/ 3048000 w 7648597"/>
                  <a:gd name="connsiteY114" fmla="*/ 558482 h 2615882"/>
                  <a:gd name="connsiteX115" fmla="*/ 2938463 w 7648597"/>
                  <a:gd name="connsiteY115" fmla="*/ 691832 h 2615882"/>
                  <a:gd name="connsiteX116" fmla="*/ 2847975 w 7648597"/>
                  <a:gd name="connsiteY116" fmla="*/ 791845 h 2615882"/>
                  <a:gd name="connsiteX117" fmla="*/ 2776538 w 7648597"/>
                  <a:gd name="connsiteY117" fmla="*/ 810895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53175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46273 w 7648597"/>
                  <a:gd name="connsiteY114" fmla="*/ 599162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4775 w 7648597"/>
                  <a:gd name="connsiteY20" fmla="*/ 1387157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67163 w 7648597"/>
                  <a:gd name="connsiteY22" fmla="*/ 1218088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3952876 w 7648597"/>
                  <a:gd name="connsiteY21" fmla="*/ 1225232 h 2615882"/>
                  <a:gd name="connsiteX22" fmla="*/ 4162426 w 7648597"/>
                  <a:gd name="connsiteY22" fmla="*/ 1449069 h 2615882"/>
                  <a:gd name="connsiteX23" fmla="*/ 4433888 w 7648597"/>
                  <a:gd name="connsiteY23" fmla="*/ 1730058 h 2615882"/>
                  <a:gd name="connsiteX24" fmla="*/ 4662487 w 7648597"/>
                  <a:gd name="connsiteY24" fmla="*/ 1911032 h 2615882"/>
                  <a:gd name="connsiteX25" fmla="*/ 5029200 w 7648597"/>
                  <a:gd name="connsiteY25" fmla="*/ 2144395 h 2615882"/>
                  <a:gd name="connsiteX26" fmla="*/ 5272088 w 7648597"/>
                  <a:gd name="connsiteY26" fmla="*/ 2301557 h 2615882"/>
                  <a:gd name="connsiteX27" fmla="*/ 5476875 w 7648597"/>
                  <a:gd name="connsiteY27" fmla="*/ 2372995 h 2615882"/>
                  <a:gd name="connsiteX28" fmla="*/ 5624513 w 7648597"/>
                  <a:gd name="connsiteY28" fmla="*/ 2473007 h 2615882"/>
                  <a:gd name="connsiteX29" fmla="*/ 5748338 w 7648597"/>
                  <a:gd name="connsiteY29" fmla="*/ 2530157 h 2615882"/>
                  <a:gd name="connsiteX30" fmla="*/ 5738813 w 7648597"/>
                  <a:gd name="connsiteY30" fmla="*/ 2449195 h 2615882"/>
                  <a:gd name="connsiteX31" fmla="*/ 5838825 w 7648597"/>
                  <a:gd name="connsiteY31" fmla="*/ 2358707 h 2615882"/>
                  <a:gd name="connsiteX32" fmla="*/ 6096000 w 7648597"/>
                  <a:gd name="connsiteY32" fmla="*/ 2411095 h 2615882"/>
                  <a:gd name="connsiteX33" fmla="*/ 6229350 w 7648597"/>
                  <a:gd name="connsiteY33" fmla="*/ 2458720 h 2615882"/>
                  <a:gd name="connsiteX34" fmla="*/ 6396038 w 7648597"/>
                  <a:gd name="connsiteY34" fmla="*/ 2487295 h 2615882"/>
                  <a:gd name="connsiteX35" fmla="*/ 6467475 w 7648597"/>
                  <a:gd name="connsiteY35" fmla="*/ 2468245 h 2615882"/>
                  <a:gd name="connsiteX36" fmla="*/ 6534150 w 7648597"/>
                  <a:gd name="connsiteY36" fmla="*/ 2311082 h 2615882"/>
                  <a:gd name="connsiteX37" fmla="*/ 6686550 w 7648597"/>
                  <a:gd name="connsiteY37" fmla="*/ 2182495 h 2615882"/>
                  <a:gd name="connsiteX38" fmla="*/ 6824663 w 7648597"/>
                  <a:gd name="connsiteY38" fmla="*/ 2111057 h 2615882"/>
                  <a:gd name="connsiteX39" fmla="*/ 6905625 w 7648597"/>
                  <a:gd name="connsiteY39" fmla="*/ 2063432 h 2615882"/>
                  <a:gd name="connsiteX40" fmla="*/ 7062788 w 7648597"/>
                  <a:gd name="connsiteY40" fmla="*/ 2058670 h 2615882"/>
                  <a:gd name="connsiteX41" fmla="*/ 7115175 w 7648597"/>
                  <a:gd name="connsiteY41" fmla="*/ 2006282 h 2615882"/>
                  <a:gd name="connsiteX42" fmla="*/ 7119938 w 7648597"/>
                  <a:gd name="connsiteY42" fmla="*/ 1872932 h 2615882"/>
                  <a:gd name="connsiteX43" fmla="*/ 7105650 w 7648597"/>
                  <a:gd name="connsiteY43" fmla="*/ 1777682 h 2615882"/>
                  <a:gd name="connsiteX44" fmla="*/ 7177088 w 7648597"/>
                  <a:gd name="connsiteY44" fmla="*/ 1696720 h 2615882"/>
                  <a:gd name="connsiteX45" fmla="*/ 7348538 w 7648597"/>
                  <a:gd name="connsiteY45" fmla="*/ 1610995 h 2615882"/>
                  <a:gd name="connsiteX46" fmla="*/ 7453313 w 7648597"/>
                  <a:gd name="connsiteY46" fmla="*/ 1582420 h 2615882"/>
                  <a:gd name="connsiteX47" fmla="*/ 7534275 w 7648597"/>
                  <a:gd name="connsiteY47" fmla="*/ 1487170 h 2615882"/>
                  <a:gd name="connsiteX48" fmla="*/ 7524750 w 7648597"/>
                  <a:gd name="connsiteY48" fmla="*/ 1406207 h 2615882"/>
                  <a:gd name="connsiteX49" fmla="*/ 7553326 w 7648597"/>
                  <a:gd name="connsiteY49" fmla="*/ 1287145 h 2615882"/>
                  <a:gd name="connsiteX50" fmla="*/ 7596188 w 7648597"/>
                  <a:gd name="connsiteY50" fmla="*/ 1206182 h 2615882"/>
                  <a:gd name="connsiteX51" fmla="*/ 7610475 w 7648597"/>
                  <a:gd name="connsiteY51" fmla="*/ 1077595 h 2615882"/>
                  <a:gd name="connsiteX52" fmla="*/ 7648576 w 7648597"/>
                  <a:gd name="connsiteY52" fmla="*/ 987107 h 2615882"/>
                  <a:gd name="connsiteX53" fmla="*/ 7615238 w 7648597"/>
                  <a:gd name="connsiteY53" fmla="*/ 901383 h 2615882"/>
                  <a:gd name="connsiteX54" fmla="*/ 7572375 w 7648597"/>
                  <a:gd name="connsiteY54" fmla="*/ 758507 h 2615882"/>
                  <a:gd name="connsiteX55" fmla="*/ 7481888 w 7648597"/>
                  <a:gd name="connsiteY55" fmla="*/ 639445 h 2615882"/>
                  <a:gd name="connsiteX56" fmla="*/ 7415213 w 7648597"/>
                  <a:gd name="connsiteY56" fmla="*/ 539432 h 2615882"/>
                  <a:gd name="connsiteX57" fmla="*/ 7386638 w 7648597"/>
                  <a:gd name="connsiteY57" fmla="*/ 553720 h 2615882"/>
                  <a:gd name="connsiteX58" fmla="*/ 7296150 w 7648597"/>
                  <a:gd name="connsiteY58" fmla="*/ 510857 h 2615882"/>
                  <a:gd name="connsiteX59" fmla="*/ 7177088 w 7648597"/>
                  <a:gd name="connsiteY59" fmla="*/ 463232 h 2615882"/>
                  <a:gd name="connsiteX60" fmla="*/ 7010400 w 7648597"/>
                  <a:gd name="connsiteY60" fmla="*/ 372745 h 2615882"/>
                  <a:gd name="connsiteX61" fmla="*/ 6900863 w 7648597"/>
                  <a:gd name="connsiteY61" fmla="*/ 301307 h 2615882"/>
                  <a:gd name="connsiteX62" fmla="*/ 6781800 w 7648597"/>
                  <a:gd name="connsiteY62" fmla="*/ 220345 h 2615882"/>
                  <a:gd name="connsiteX63" fmla="*/ 6681788 w 7648597"/>
                  <a:gd name="connsiteY63" fmla="*/ 96520 h 2615882"/>
                  <a:gd name="connsiteX64" fmla="*/ 6605588 w 7648597"/>
                  <a:gd name="connsiteY64" fmla="*/ 34607 h 2615882"/>
                  <a:gd name="connsiteX65" fmla="*/ 6572250 w 7648597"/>
                  <a:gd name="connsiteY65" fmla="*/ 1270 h 2615882"/>
                  <a:gd name="connsiteX66" fmla="*/ 6477000 w 7648597"/>
                  <a:gd name="connsiteY66" fmla="*/ 77470 h 2615882"/>
                  <a:gd name="connsiteX67" fmla="*/ 6419850 w 7648597"/>
                  <a:gd name="connsiteY67" fmla="*/ 172720 h 2615882"/>
                  <a:gd name="connsiteX68" fmla="*/ 6376988 w 7648597"/>
                  <a:gd name="connsiteY68" fmla="*/ 172720 h 2615882"/>
                  <a:gd name="connsiteX69" fmla="*/ 6315075 w 7648597"/>
                  <a:gd name="connsiteY69" fmla="*/ 158432 h 2615882"/>
                  <a:gd name="connsiteX70" fmla="*/ 6253163 w 7648597"/>
                  <a:gd name="connsiteY70" fmla="*/ 210820 h 2615882"/>
                  <a:gd name="connsiteX71" fmla="*/ 6348413 w 7648597"/>
                  <a:gd name="connsiteY71" fmla="*/ 348932 h 2615882"/>
                  <a:gd name="connsiteX72" fmla="*/ 6534150 w 7648597"/>
                  <a:gd name="connsiteY72" fmla="*/ 596582 h 2615882"/>
                  <a:gd name="connsiteX73" fmla="*/ 6653213 w 7648597"/>
                  <a:gd name="connsiteY73" fmla="*/ 844232 h 2615882"/>
                  <a:gd name="connsiteX74" fmla="*/ 6729413 w 7648597"/>
                  <a:gd name="connsiteY74" fmla="*/ 953770 h 2615882"/>
                  <a:gd name="connsiteX75" fmla="*/ 6738938 w 7648597"/>
                  <a:gd name="connsiteY75" fmla="*/ 1063307 h 2615882"/>
                  <a:gd name="connsiteX76" fmla="*/ 6734175 w 7648597"/>
                  <a:gd name="connsiteY76" fmla="*/ 1144270 h 2615882"/>
                  <a:gd name="connsiteX77" fmla="*/ 6677025 w 7648597"/>
                  <a:gd name="connsiteY77" fmla="*/ 1191895 h 2615882"/>
                  <a:gd name="connsiteX78" fmla="*/ 6605588 w 7648597"/>
                  <a:gd name="connsiteY78" fmla="*/ 1244282 h 2615882"/>
                  <a:gd name="connsiteX79" fmla="*/ 6648450 w 7648597"/>
                  <a:gd name="connsiteY79" fmla="*/ 1358582 h 2615882"/>
                  <a:gd name="connsiteX80" fmla="*/ 6619875 w 7648597"/>
                  <a:gd name="connsiteY80" fmla="*/ 1396682 h 2615882"/>
                  <a:gd name="connsiteX81" fmla="*/ 6562725 w 7648597"/>
                  <a:gd name="connsiteY81" fmla="*/ 1434782 h 2615882"/>
                  <a:gd name="connsiteX82" fmla="*/ 6543675 w 7648597"/>
                  <a:gd name="connsiteY82" fmla="*/ 1530032 h 2615882"/>
                  <a:gd name="connsiteX83" fmla="*/ 6381750 w 7648597"/>
                  <a:gd name="connsiteY83" fmla="*/ 1525270 h 2615882"/>
                  <a:gd name="connsiteX84" fmla="*/ 6286500 w 7648597"/>
                  <a:gd name="connsiteY84" fmla="*/ 1563370 h 2615882"/>
                  <a:gd name="connsiteX85" fmla="*/ 6238875 w 7648597"/>
                  <a:gd name="connsiteY85" fmla="*/ 1620520 h 2615882"/>
                  <a:gd name="connsiteX86" fmla="*/ 6224588 w 7648597"/>
                  <a:gd name="connsiteY86" fmla="*/ 1701482 h 2615882"/>
                  <a:gd name="connsiteX87" fmla="*/ 6176963 w 7648597"/>
                  <a:gd name="connsiteY87" fmla="*/ 1725295 h 2615882"/>
                  <a:gd name="connsiteX88" fmla="*/ 6143625 w 7648597"/>
                  <a:gd name="connsiteY88" fmla="*/ 1777682 h 2615882"/>
                  <a:gd name="connsiteX89" fmla="*/ 6100763 w 7648597"/>
                  <a:gd name="connsiteY89" fmla="*/ 1830070 h 2615882"/>
                  <a:gd name="connsiteX90" fmla="*/ 6000750 w 7648597"/>
                  <a:gd name="connsiteY90" fmla="*/ 1844357 h 2615882"/>
                  <a:gd name="connsiteX91" fmla="*/ 5915025 w 7648597"/>
                  <a:gd name="connsiteY91" fmla="*/ 1844357 h 2615882"/>
                  <a:gd name="connsiteX92" fmla="*/ 5605463 w 7648597"/>
                  <a:gd name="connsiteY92" fmla="*/ 1753870 h 2615882"/>
                  <a:gd name="connsiteX93" fmla="*/ 5353050 w 7648597"/>
                  <a:gd name="connsiteY93" fmla="*/ 1639570 h 2615882"/>
                  <a:gd name="connsiteX94" fmla="*/ 5086350 w 7648597"/>
                  <a:gd name="connsiteY94" fmla="*/ 1472882 h 2615882"/>
                  <a:gd name="connsiteX95" fmla="*/ 4891088 w 7648597"/>
                  <a:gd name="connsiteY95" fmla="*/ 1310957 h 2615882"/>
                  <a:gd name="connsiteX96" fmla="*/ 4595813 w 7648597"/>
                  <a:gd name="connsiteY96" fmla="*/ 1091882 h 2615882"/>
                  <a:gd name="connsiteX97" fmla="*/ 4376738 w 7648597"/>
                  <a:gd name="connsiteY97" fmla="*/ 844232 h 2615882"/>
                  <a:gd name="connsiteX98" fmla="*/ 4133850 w 7648597"/>
                  <a:gd name="connsiteY98" fmla="*/ 610870 h 2615882"/>
                  <a:gd name="connsiteX99" fmla="*/ 3929063 w 7648597"/>
                  <a:gd name="connsiteY99" fmla="*/ 448945 h 2615882"/>
                  <a:gd name="connsiteX100" fmla="*/ 3824288 w 7648597"/>
                  <a:gd name="connsiteY100" fmla="*/ 415607 h 2615882"/>
                  <a:gd name="connsiteX101" fmla="*/ 3762375 w 7648597"/>
                  <a:gd name="connsiteY101" fmla="*/ 458470 h 2615882"/>
                  <a:gd name="connsiteX102" fmla="*/ 3681413 w 7648597"/>
                  <a:gd name="connsiteY102" fmla="*/ 644207 h 2615882"/>
                  <a:gd name="connsiteX103" fmla="*/ 3609975 w 7648597"/>
                  <a:gd name="connsiteY103" fmla="*/ 572770 h 2615882"/>
                  <a:gd name="connsiteX104" fmla="*/ 3562351 w 7648597"/>
                  <a:gd name="connsiteY104" fmla="*/ 498950 h 2615882"/>
                  <a:gd name="connsiteX105" fmla="*/ 3436144 w 7648597"/>
                  <a:gd name="connsiteY105" fmla="*/ 525145 h 2615882"/>
                  <a:gd name="connsiteX106" fmla="*/ 3340894 w 7648597"/>
                  <a:gd name="connsiteY106" fmla="*/ 532289 h 2615882"/>
                  <a:gd name="connsiteX107" fmla="*/ 3298031 w 7648597"/>
                  <a:gd name="connsiteY107" fmla="*/ 563245 h 2615882"/>
                  <a:gd name="connsiteX108" fmla="*/ 3250406 w 7648597"/>
                  <a:gd name="connsiteY108" fmla="*/ 527526 h 2615882"/>
                  <a:gd name="connsiteX109" fmla="*/ 3195638 w 7648597"/>
                  <a:gd name="connsiteY109" fmla="*/ 539432 h 2615882"/>
                  <a:gd name="connsiteX110" fmla="*/ 3107531 w 7648597"/>
                  <a:gd name="connsiteY110" fmla="*/ 501333 h 2615882"/>
                  <a:gd name="connsiteX111" fmla="*/ 3048000 w 7648597"/>
                  <a:gd name="connsiteY111" fmla="*/ 548957 h 2615882"/>
                  <a:gd name="connsiteX112" fmla="*/ 2934367 w 7648597"/>
                  <a:gd name="connsiteY112" fmla="*/ 582493 h 2615882"/>
                  <a:gd name="connsiteX113" fmla="*/ 2890838 w 7648597"/>
                  <a:gd name="connsiteY113" fmla="*/ 639445 h 2615882"/>
                  <a:gd name="connsiteX114" fmla="*/ 2833688 w 7648597"/>
                  <a:gd name="connsiteY114" fmla="*/ 675163 h 2615882"/>
                  <a:gd name="connsiteX115" fmla="*/ 2769393 w 7648597"/>
                  <a:gd name="connsiteY115" fmla="*/ 665639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1413 w 7648597"/>
                  <a:gd name="connsiteY101" fmla="*/ 644207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55873 w 7648597"/>
                  <a:gd name="connsiteY103" fmla="*/ 534868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40995 w 7648597"/>
                  <a:gd name="connsiteY20" fmla="*/ 1470500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93282 w 7648597"/>
                  <a:gd name="connsiteY12" fmla="*/ 1191896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586163 w 7648597"/>
                  <a:gd name="connsiteY15" fmla="*/ 1113313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36193 w 7648597"/>
                  <a:gd name="connsiteY17" fmla="*/ 1246664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7648597" h="2615882">
                    <a:moveTo>
                      <a:pt x="4763" y="2301557"/>
                    </a:moveTo>
                    <a:cubicBezTo>
                      <a:pt x="3175" y="2404745"/>
                      <a:pt x="1588" y="2507932"/>
                      <a:pt x="0" y="2611120"/>
                    </a:cubicBezTo>
                    <a:lnTo>
                      <a:pt x="1533525" y="2615882"/>
                    </a:lnTo>
                    <a:cubicBezTo>
                      <a:pt x="1664494" y="2556350"/>
                      <a:pt x="1823244" y="2503964"/>
                      <a:pt x="1947863" y="2449195"/>
                    </a:cubicBezTo>
                    <a:cubicBezTo>
                      <a:pt x="2072482" y="2394426"/>
                      <a:pt x="2183606" y="2334101"/>
                      <a:pt x="2281237" y="2287270"/>
                    </a:cubicBezTo>
                    <a:cubicBezTo>
                      <a:pt x="2378868" y="2240439"/>
                      <a:pt x="2458245" y="2207499"/>
                      <a:pt x="2533651" y="2168208"/>
                    </a:cubicBezTo>
                    <a:cubicBezTo>
                      <a:pt x="2609057" y="2128917"/>
                      <a:pt x="2674939" y="2097167"/>
                      <a:pt x="2733676" y="2051526"/>
                    </a:cubicBezTo>
                    <a:cubicBezTo>
                      <a:pt x="2792413" y="2005885"/>
                      <a:pt x="2833688" y="1949529"/>
                      <a:pt x="2886075" y="1894363"/>
                    </a:cubicBezTo>
                    <a:cubicBezTo>
                      <a:pt x="2938462" y="1839197"/>
                      <a:pt x="3003550" y="1774507"/>
                      <a:pt x="3048000" y="1720532"/>
                    </a:cubicBezTo>
                    <a:cubicBezTo>
                      <a:pt x="3092450" y="1666557"/>
                      <a:pt x="3123804" y="1622107"/>
                      <a:pt x="3152776" y="1570513"/>
                    </a:cubicBezTo>
                    <a:cubicBezTo>
                      <a:pt x="3181748" y="1518919"/>
                      <a:pt x="3199606" y="1470501"/>
                      <a:pt x="3221831" y="1410970"/>
                    </a:cubicBezTo>
                    <a:cubicBezTo>
                      <a:pt x="3244056" y="1351439"/>
                      <a:pt x="3255962" y="1245474"/>
                      <a:pt x="3286125" y="1213327"/>
                    </a:cubicBezTo>
                    <a:cubicBezTo>
                      <a:pt x="3316288" y="1181180"/>
                      <a:pt x="3376216" y="1228012"/>
                      <a:pt x="3402807" y="1218090"/>
                    </a:cubicBezTo>
                    <a:cubicBezTo>
                      <a:pt x="3429398" y="1208168"/>
                      <a:pt x="3423445" y="1158558"/>
                      <a:pt x="3445670" y="1153795"/>
                    </a:cubicBezTo>
                    <a:cubicBezTo>
                      <a:pt x="3467895" y="1149032"/>
                      <a:pt x="3506790" y="1179988"/>
                      <a:pt x="3536158" y="1189513"/>
                    </a:cubicBezTo>
                    <a:cubicBezTo>
                      <a:pt x="3565526" y="1199038"/>
                      <a:pt x="3585766" y="1219676"/>
                      <a:pt x="3621881" y="1210945"/>
                    </a:cubicBezTo>
                    <a:cubicBezTo>
                      <a:pt x="3657997" y="1202214"/>
                      <a:pt x="3717132" y="1131173"/>
                      <a:pt x="3752851" y="1137126"/>
                    </a:cubicBezTo>
                    <a:cubicBezTo>
                      <a:pt x="3788570" y="1143079"/>
                      <a:pt x="3808412" y="1213723"/>
                      <a:pt x="3836193" y="1246664"/>
                    </a:cubicBezTo>
                    <a:cubicBezTo>
                      <a:pt x="3863974" y="1279605"/>
                      <a:pt x="3896121" y="1313339"/>
                      <a:pt x="3919537" y="1334770"/>
                    </a:cubicBezTo>
                    <a:cubicBezTo>
                      <a:pt x="3942953" y="1356201"/>
                      <a:pt x="3940970" y="1349851"/>
                      <a:pt x="3976689" y="1375251"/>
                    </a:cubicBezTo>
                    <a:cubicBezTo>
                      <a:pt x="4012408" y="1400651"/>
                      <a:pt x="4057652" y="1428035"/>
                      <a:pt x="4133852" y="1487169"/>
                    </a:cubicBezTo>
                    <a:cubicBezTo>
                      <a:pt x="4210052" y="1546303"/>
                      <a:pt x="4345782" y="1659414"/>
                      <a:pt x="4433888" y="1730058"/>
                    </a:cubicBezTo>
                    <a:cubicBezTo>
                      <a:pt x="4521994" y="1800702"/>
                      <a:pt x="4563268" y="1841976"/>
                      <a:pt x="4662487" y="1911032"/>
                    </a:cubicBezTo>
                    <a:cubicBezTo>
                      <a:pt x="4761706" y="1980088"/>
                      <a:pt x="4927600" y="2079307"/>
                      <a:pt x="5029200" y="2144395"/>
                    </a:cubicBezTo>
                    <a:cubicBezTo>
                      <a:pt x="5130800" y="2209483"/>
                      <a:pt x="5197476" y="2263457"/>
                      <a:pt x="5272088" y="2301557"/>
                    </a:cubicBezTo>
                    <a:cubicBezTo>
                      <a:pt x="5346701" y="2339657"/>
                      <a:pt x="5418138" y="2344420"/>
                      <a:pt x="5476875" y="2372995"/>
                    </a:cubicBezTo>
                    <a:cubicBezTo>
                      <a:pt x="5535612" y="2401570"/>
                      <a:pt x="5579269" y="2446813"/>
                      <a:pt x="5624513" y="2473007"/>
                    </a:cubicBezTo>
                    <a:cubicBezTo>
                      <a:pt x="5669757" y="2499201"/>
                      <a:pt x="5729288" y="2534126"/>
                      <a:pt x="5748338" y="2530157"/>
                    </a:cubicBezTo>
                    <a:cubicBezTo>
                      <a:pt x="5767388" y="2526188"/>
                      <a:pt x="5723732" y="2477770"/>
                      <a:pt x="5738813" y="2449195"/>
                    </a:cubicBezTo>
                    <a:cubicBezTo>
                      <a:pt x="5753894" y="2420620"/>
                      <a:pt x="5779294" y="2365057"/>
                      <a:pt x="5838825" y="2358707"/>
                    </a:cubicBezTo>
                    <a:cubicBezTo>
                      <a:pt x="5898356" y="2352357"/>
                      <a:pt x="6030913" y="2394426"/>
                      <a:pt x="6096000" y="2411095"/>
                    </a:cubicBezTo>
                    <a:cubicBezTo>
                      <a:pt x="6161088" y="2427764"/>
                      <a:pt x="6179344" y="2446020"/>
                      <a:pt x="6229350" y="2458720"/>
                    </a:cubicBezTo>
                    <a:cubicBezTo>
                      <a:pt x="6279356" y="2471420"/>
                      <a:pt x="6356351" y="2485708"/>
                      <a:pt x="6396038" y="2487295"/>
                    </a:cubicBezTo>
                    <a:cubicBezTo>
                      <a:pt x="6435725" y="2488882"/>
                      <a:pt x="6444456" y="2497614"/>
                      <a:pt x="6467475" y="2468245"/>
                    </a:cubicBezTo>
                    <a:cubicBezTo>
                      <a:pt x="6490494" y="2438876"/>
                      <a:pt x="6497638" y="2358707"/>
                      <a:pt x="6534150" y="2311082"/>
                    </a:cubicBezTo>
                    <a:cubicBezTo>
                      <a:pt x="6570663" y="2263457"/>
                      <a:pt x="6638131" y="2215832"/>
                      <a:pt x="6686550" y="2182495"/>
                    </a:cubicBezTo>
                    <a:cubicBezTo>
                      <a:pt x="6734969" y="2149158"/>
                      <a:pt x="6788151" y="2130901"/>
                      <a:pt x="6824663" y="2111057"/>
                    </a:cubicBezTo>
                    <a:cubicBezTo>
                      <a:pt x="6861176" y="2091213"/>
                      <a:pt x="6865937" y="2072163"/>
                      <a:pt x="6905625" y="2063432"/>
                    </a:cubicBezTo>
                    <a:cubicBezTo>
                      <a:pt x="6945313" y="2054701"/>
                      <a:pt x="7027863" y="2068195"/>
                      <a:pt x="7062788" y="2058670"/>
                    </a:cubicBezTo>
                    <a:cubicBezTo>
                      <a:pt x="7097713" y="2049145"/>
                      <a:pt x="7105650" y="2037238"/>
                      <a:pt x="7115175" y="2006282"/>
                    </a:cubicBezTo>
                    <a:cubicBezTo>
                      <a:pt x="7124700" y="1975326"/>
                      <a:pt x="7121526" y="1911032"/>
                      <a:pt x="7119938" y="1872932"/>
                    </a:cubicBezTo>
                    <a:cubicBezTo>
                      <a:pt x="7118350" y="1834832"/>
                      <a:pt x="7096125" y="1807051"/>
                      <a:pt x="7105650" y="1777682"/>
                    </a:cubicBezTo>
                    <a:cubicBezTo>
                      <a:pt x="7115175" y="1748313"/>
                      <a:pt x="7136607" y="1724501"/>
                      <a:pt x="7177088" y="1696720"/>
                    </a:cubicBezTo>
                    <a:cubicBezTo>
                      <a:pt x="7217569" y="1668939"/>
                      <a:pt x="7302501" y="1630045"/>
                      <a:pt x="7348538" y="1610995"/>
                    </a:cubicBezTo>
                    <a:cubicBezTo>
                      <a:pt x="7394575" y="1591945"/>
                      <a:pt x="7422357" y="1603057"/>
                      <a:pt x="7453313" y="1582420"/>
                    </a:cubicBezTo>
                    <a:cubicBezTo>
                      <a:pt x="7484269" y="1561783"/>
                      <a:pt x="7522369" y="1516539"/>
                      <a:pt x="7534275" y="1487170"/>
                    </a:cubicBezTo>
                    <a:cubicBezTo>
                      <a:pt x="7546181" y="1457801"/>
                      <a:pt x="7514431" y="1430019"/>
                      <a:pt x="7524750" y="1406207"/>
                    </a:cubicBezTo>
                    <a:cubicBezTo>
                      <a:pt x="7535069" y="1382395"/>
                      <a:pt x="7541420" y="1320482"/>
                      <a:pt x="7553326" y="1287145"/>
                    </a:cubicBezTo>
                    <a:cubicBezTo>
                      <a:pt x="7565232" y="1253808"/>
                      <a:pt x="7586663" y="1241107"/>
                      <a:pt x="7596188" y="1206182"/>
                    </a:cubicBezTo>
                    <a:cubicBezTo>
                      <a:pt x="7605713" y="1171257"/>
                      <a:pt x="7601744" y="1114108"/>
                      <a:pt x="7610475" y="1077595"/>
                    </a:cubicBezTo>
                    <a:cubicBezTo>
                      <a:pt x="7619206" y="1041083"/>
                      <a:pt x="7647782" y="1016476"/>
                      <a:pt x="7648576" y="987107"/>
                    </a:cubicBezTo>
                    <a:cubicBezTo>
                      <a:pt x="7649370" y="957738"/>
                      <a:pt x="7627938" y="939483"/>
                      <a:pt x="7615238" y="901383"/>
                    </a:cubicBezTo>
                    <a:cubicBezTo>
                      <a:pt x="7602538" y="863283"/>
                      <a:pt x="7594600" y="802163"/>
                      <a:pt x="7572375" y="758507"/>
                    </a:cubicBezTo>
                    <a:cubicBezTo>
                      <a:pt x="7550150" y="714851"/>
                      <a:pt x="7508082" y="675958"/>
                      <a:pt x="7481888" y="639445"/>
                    </a:cubicBezTo>
                    <a:cubicBezTo>
                      <a:pt x="7455694" y="602933"/>
                      <a:pt x="7431088" y="553720"/>
                      <a:pt x="7415213" y="539432"/>
                    </a:cubicBezTo>
                    <a:cubicBezTo>
                      <a:pt x="7399338" y="525145"/>
                      <a:pt x="7406482" y="558482"/>
                      <a:pt x="7386638" y="553720"/>
                    </a:cubicBezTo>
                    <a:cubicBezTo>
                      <a:pt x="7366794" y="548958"/>
                      <a:pt x="7331075" y="525938"/>
                      <a:pt x="7296150" y="510857"/>
                    </a:cubicBezTo>
                    <a:cubicBezTo>
                      <a:pt x="7261225" y="495776"/>
                      <a:pt x="7224713" y="486251"/>
                      <a:pt x="7177088" y="463232"/>
                    </a:cubicBezTo>
                    <a:cubicBezTo>
                      <a:pt x="7129463" y="440213"/>
                      <a:pt x="7056438" y="399733"/>
                      <a:pt x="7010400" y="372745"/>
                    </a:cubicBezTo>
                    <a:cubicBezTo>
                      <a:pt x="6964362" y="345757"/>
                      <a:pt x="6938963" y="326707"/>
                      <a:pt x="6900863" y="301307"/>
                    </a:cubicBezTo>
                    <a:cubicBezTo>
                      <a:pt x="6862763" y="275907"/>
                      <a:pt x="6818312" y="254476"/>
                      <a:pt x="6781800" y="220345"/>
                    </a:cubicBezTo>
                    <a:cubicBezTo>
                      <a:pt x="6745288" y="186214"/>
                      <a:pt x="6711157" y="127476"/>
                      <a:pt x="6681788" y="96520"/>
                    </a:cubicBezTo>
                    <a:cubicBezTo>
                      <a:pt x="6652419" y="65564"/>
                      <a:pt x="6623844" y="50482"/>
                      <a:pt x="6605588" y="34607"/>
                    </a:cubicBezTo>
                    <a:cubicBezTo>
                      <a:pt x="6587332" y="18732"/>
                      <a:pt x="6593681" y="-5874"/>
                      <a:pt x="6572250" y="1270"/>
                    </a:cubicBezTo>
                    <a:cubicBezTo>
                      <a:pt x="6550819" y="8414"/>
                      <a:pt x="6502400" y="48895"/>
                      <a:pt x="6477000" y="77470"/>
                    </a:cubicBezTo>
                    <a:cubicBezTo>
                      <a:pt x="6451600" y="106045"/>
                      <a:pt x="6436519" y="156845"/>
                      <a:pt x="6419850" y="172720"/>
                    </a:cubicBezTo>
                    <a:cubicBezTo>
                      <a:pt x="6403181" y="188595"/>
                      <a:pt x="6394450" y="175101"/>
                      <a:pt x="6376988" y="172720"/>
                    </a:cubicBezTo>
                    <a:cubicBezTo>
                      <a:pt x="6359526" y="170339"/>
                      <a:pt x="6335712" y="152082"/>
                      <a:pt x="6315075" y="158432"/>
                    </a:cubicBezTo>
                    <a:cubicBezTo>
                      <a:pt x="6294438" y="164782"/>
                      <a:pt x="6247607" y="179070"/>
                      <a:pt x="6253163" y="210820"/>
                    </a:cubicBezTo>
                    <a:cubicBezTo>
                      <a:pt x="6258719" y="242570"/>
                      <a:pt x="6301582" y="284638"/>
                      <a:pt x="6348413" y="348932"/>
                    </a:cubicBezTo>
                    <a:cubicBezTo>
                      <a:pt x="6395244" y="413226"/>
                      <a:pt x="6483350" y="514032"/>
                      <a:pt x="6534150" y="596582"/>
                    </a:cubicBezTo>
                    <a:cubicBezTo>
                      <a:pt x="6584950" y="679132"/>
                      <a:pt x="6620669" y="784701"/>
                      <a:pt x="6653213" y="844232"/>
                    </a:cubicBezTo>
                    <a:cubicBezTo>
                      <a:pt x="6685757" y="903763"/>
                      <a:pt x="6715126" y="917258"/>
                      <a:pt x="6729413" y="953770"/>
                    </a:cubicBezTo>
                    <a:cubicBezTo>
                      <a:pt x="6743700" y="990282"/>
                      <a:pt x="6738144" y="1031557"/>
                      <a:pt x="6738938" y="1063307"/>
                    </a:cubicBezTo>
                    <a:cubicBezTo>
                      <a:pt x="6739732" y="1095057"/>
                      <a:pt x="6744494" y="1122839"/>
                      <a:pt x="6734175" y="1144270"/>
                    </a:cubicBezTo>
                    <a:cubicBezTo>
                      <a:pt x="6723856" y="1165701"/>
                      <a:pt x="6698456" y="1175226"/>
                      <a:pt x="6677025" y="1191895"/>
                    </a:cubicBezTo>
                    <a:cubicBezTo>
                      <a:pt x="6655594" y="1208564"/>
                      <a:pt x="6610351" y="1216501"/>
                      <a:pt x="6605588" y="1244282"/>
                    </a:cubicBezTo>
                    <a:cubicBezTo>
                      <a:pt x="6600826" y="1272063"/>
                      <a:pt x="6646069" y="1333182"/>
                      <a:pt x="6648450" y="1358582"/>
                    </a:cubicBezTo>
                    <a:cubicBezTo>
                      <a:pt x="6650831" y="1383982"/>
                      <a:pt x="6634163" y="1383982"/>
                      <a:pt x="6619875" y="1396682"/>
                    </a:cubicBezTo>
                    <a:cubicBezTo>
                      <a:pt x="6605588" y="1409382"/>
                      <a:pt x="6575425" y="1412557"/>
                      <a:pt x="6562725" y="1434782"/>
                    </a:cubicBezTo>
                    <a:cubicBezTo>
                      <a:pt x="6550025" y="1457007"/>
                      <a:pt x="6573837" y="1514951"/>
                      <a:pt x="6543675" y="1530032"/>
                    </a:cubicBezTo>
                    <a:cubicBezTo>
                      <a:pt x="6513513" y="1545113"/>
                      <a:pt x="6424613" y="1519714"/>
                      <a:pt x="6381750" y="1525270"/>
                    </a:cubicBezTo>
                    <a:cubicBezTo>
                      <a:pt x="6338888" y="1530826"/>
                      <a:pt x="6310313" y="1547495"/>
                      <a:pt x="6286500" y="1563370"/>
                    </a:cubicBezTo>
                    <a:cubicBezTo>
                      <a:pt x="6262688" y="1579245"/>
                      <a:pt x="6249194" y="1597501"/>
                      <a:pt x="6238875" y="1620520"/>
                    </a:cubicBezTo>
                    <a:cubicBezTo>
                      <a:pt x="6228556" y="1643539"/>
                      <a:pt x="6234907" y="1684020"/>
                      <a:pt x="6224588" y="1701482"/>
                    </a:cubicBezTo>
                    <a:cubicBezTo>
                      <a:pt x="6214269" y="1718944"/>
                      <a:pt x="6190457" y="1712595"/>
                      <a:pt x="6176963" y="1725295"/>
                    </a:cubicBezTo>
                    <a:cubicBezTo>
                      <a:pt x="6163469" y="1737995"/>
                      <a:pt x="6156325" y="1760220"/>
                      <a:pt x="6143625" y="1777682"/>
                    </a:cubicBezTo>
                    <a:cubicBezTo>
                      <a:pt x="6130925" y="1795145"/>
                      <a:pt x="6124576" y="1818958"/>
                      <a:pt x="6100763" y="1830070"/>
                    </a:cubicBezTo>
                    <a:cubicBezTo>
                      <a:pt x="6076951" y="1841183"/>
                      <a:pt x="6031706" y="1841976"/>
                      <a:pt x="6000750" y="1844357"/>
                    </a:cubicBezTo>
                    <a:cubicBezTo>
                      <a:pt x="5969794" y="1846738"/>
                      <a:pt x="5980906" y="1859438"/>
                      <a:pt x="5915025" y="1844357"/>
                    </a:cubicBezTo>
                    <a:cubicBezTo>
                      <a:pt x="5849144" y="1829276"/>
                      <a:pt x="5699125" y="1788001"/>
                      <a:pt x="5605463" y="1753870"/>
                    </a:cubicBezTo>
                    <a:cubicBezTo>
                      <a:pt x="5511801" y="1719739"/>
                      <a:pt x="5439569" y="1686401"/>
                      <a:pt x="5353050" y="1639570"/>
                    </a:cubicBezTo>
                    <a:cubicBezTo>
                      <a:pt x="5266531" y="1592739"/>
                      <a:pt x="5163344" y="1527651"/>
                      <a:pt x="5086350" y="1472882"/>
                    </a:cubicBezTo>
                    <a:cubicBezTo>
                      <a:pt x="5009356" y="1418113"/>
                      <a:pt x="4972844" y="1374457"/>
                      <a:pt x="4891088" y="1310957"/>
                    </a:cubicBezTo>
                    <a:cubicBezTo>
                      <a:pt x="4809332" y="1247457"/>
                      <a:pt x="4681538" y="1169669"/>
                      <a:pt x="4595813" y="1091882"/>
                    </a:cubicBezTo>
                    <a:cubicBezTo>
                      <a:pt x="4510088" y="1014095"/>
                      <a:pt x="4453732" y="924401"/>
                      <a:pt x="4376738" y="844232"/>
                    </a:cubicBezTo>
                    <a:cubicBezTo>
                      <a:pt x="4299744" y="764063"/>
                      <a:pt x="4208462" y="676751"/>
                      <a:pt x="4133850" y="610870"/>
                    </a:cubicBezTo>
                    <a:cubicBezTo>
                      <a:pt x="4059238" y="544989"/>
                      <a:pt x="3975894" y="483870"/>
                      <a:pt x="3929063" y="448945"/>
                    </a:cubicBezTo>
                    <a:cubicBezTo>
                      <a:pt x="3882232" y="414020"/>
                      <a:pt x="3880644" y="399733"/>
                      <a:pt x="3852863" y="401320"/>
                    </a:cubicBezTo>
                    <a:cubicBezTo>
                      <a:pt x="3825082" y="402907"/>
                      <a:pt x="3787775" y="433467"/>
                      <a:pt x="3762375" y="458470"/>
                    </a:cubicBezTo>
                    <a:cubicBezTo>
                      <a:pt x="3736975" y="483473"/>
                      <a:pt x="3720703" y="535067"/>
                      <a:pt x="3700463" y="551339"/>
                    </a:cubicBezTo>
                    <a:cubicBezTo>
                      <a:pt x="3680223" y="567611"/>
                      <a:pt x="3658680" y="569562"/>
                      <a:pt x="3640932" y="556101"/>
                    </a:cubicBezTo>
                    <a:cubicBezTo>
                      <a:pt x="3623184" y="542640"/>
                      <a:pt x="3619373" y="478512"/>
                      <a:pt x="3593973" y="470574"/>
                    </a:cubicBezTo>
                    <a:cubicBezTo>
                      <a:pt x="3568573" y="462636"/>
                      <a:pt x="3516821" y="508508"/>
                      <a:pt x="3488532" y="508475"/>
                    </a:cubicBezTo>
                    <a:cubicBezTo>
                      <a:pt x="3460243" y="508442"/>
                      <a:pt x="3443685" y="468392"/>
                      <a:pt x="3424238" y="470377"/>
                    </a:cubicBezTo>
                    <a:cubicBezTo>
                      <a:pt x="3404791" y="472362"/>
                      <a:pt x="3388915" y="509668"/>
                      <a:pt x="3371850" y="520384"/>
                    </a:cubicBezTo>
                    <a:cubicBezTo>
                      <a:pt x="3354785" y="531100"/>
                      <a:pt x="3340894" y="542212"/>
                      <a:pt x="3321844" y="534671"/>
                    </a:cubicBezTo>
                    <a:cubicBezTo>
                      <a:pt x="3302794" y="527130"/>
                      <a:pt x="3278187" y="480695"/>
                      <a:pt x="3257550" y="475139"/>
                    </a:cubicBezTo>
                    <a:cubicBezTo>
                      <a:pt x="3236913" y="469583"/>
                      <a:pt x="3223419" y="502126"/>
                      <a:pt x="3198019" y="501332"/>
                    </a:cubicBezTo>
                    <a:cubicBezTo>
                      <a:pt x="3172619" y="500538"/>
                      <a:pt x="3131741" y="466011"/>
                      <a:pt x="3105150" y="470377"/>
                    </a:cubicBezTo>
                    <a:cubicBezTo>
                      <a:pt x="3078559" y="474743"/>
                      <a:pt x="3066542" y="511221"/>
                      <a:pt x="3038475" y="527526"/>
                    </a:cubicBezTo>
                    <a:cubicBezTo>
                      <a:pt x="3010408" y="543831"/>
                      <a:pt x="2962942" y="554711"/>
                      <a:pt x="2936748" y="568205"/>
                    </a:cubicBezTo>
                    <a:cubicBezTo>
                      <a:pt x="2910554" y="581699"/>
                      <a:pt x="2896108" y="597806"/>
                      <a:pt x="2878931" y="615632"/>
                    </a:cubicBezTo>
                    <a:cubicBezTo>
                      <a:pt x="2861754" y="633458"/>
                      <a:pt x="2849960" y="671591"/>
                      <a:pt x="2833688" y="675163"/>
                    </a:cubicBezTo>
                    <a:cubicBezTo>
                      <a:pt x="2817416" y="678735"/>
                      <a:pt x="2803524" y="627936"/>
                      <a:pt x="2781299" y="637064"/>
                    </a:cubicBezTo>
                    <a:cubicBezTo>
                      <a:pt x="2759074" y="646192"/>
                      <a:pt x="2726135" y="693420"/>
                      <a:pt x="2700338" y="729932"/>
                    </a:cubicBezTo>
                    <a:cubicBezTo>
                      <a:pt x="2674541" y="766444"/>
                      <a:pt x="2650331" y="805338"/>
                      <a:pt x="2626519" y="856138"/>
                    </a:cubicBezTo>
                    <a:cubicBezTo>
                      <a:pt x="2602707" y="906938"/>
                      <a:pt x="2589610" y="964485"/>
                      <a:pt x="2557463" y="1034732"/>
                    </a:cubicBezTo>
                    <a:cubicBezTo>
                      <a:pt x="2525316" y="1104979"/>
                      <a:pt x="2493963" y="1197451"/>
                      <a:pt x="2433638" y="1277620"/>
                    </a:cubicBezTo>
                    <a:cubicBezTo>
                      <a:pt x="2373313" y="1357789"/>
                      <a:pt x="2291557" y="1441133"/>
                      <a:pt x="2195513" y="1515745"/>
                    </a:cubicBezTo>
                    <a:cubicBezTo>
                      <a:pt x="2099469" y="1590357"/>
                      <a:pt x="1955006" y="1667351"/>
                      <a:pt x="1857375" y="1725295"/>
                    </a:cubicBezTo>
                    <a:cubicBezTo>
                      <a:pt x="1759744" y="1783239"/>
                      <a:pt x="1695450" y="1826895"/>
                      <a:pt x="1609725" y="1863407"/>
                    </a:cubicBezTo>
                    <a:cubicBezTo>
                      <a:pt x="1524000" y="1899919"/>
                      <a:pt x="1436688" y="1911826"/>
                      <a:pt x="1343025" y="1944370"/>
                    </a:cubicBezTo>
                    <a:cubicBezTo>
                      <a:pt x="1249363" y="1976914"/>
                      <a:pt x="1137444" y="2027714"/>
                      <a:pt x="1047750" y="2058670"/>
                    </a:cubicBezTo>
                    <a:cubicBezTo>
                      <a:pt x="958056" y="2089626"/>
                      <a:pt x="882650" y="2114232"/>
                      <a:pt x="804863" y="2130107"/>
                    </a:cubicBezTo>
                    <a:cubicBezTo>
                      <a:pt x="727076" y="2145982"/>
                      <a:pt x="650081" y="2149158"/>
                      <a:pt x="581025" y="2153920"/>
                    </a:cubicBezTo>
                    <a:cubicBezTo>
                      <a:pt x="511969" y="2158682"/>
                      <a:pt x="452438" y="2152332"/>
                      <a:pt x="390525" y="2158682"/>
                    </a:cubicBezTo>
                    <a:cubicBezTo>
                      <a:pt x="328613" y="2165032"/>
                      <a:pt x="261938" y="2172970"/>
                      <a:pt x="209550" y="2192020"/>
                    </a:cubicBezTo>
                    <a:cubicBezTo>
                      <a:pt x="157163" y="2211070"/>
                      <a:pt x="110331" y="2254726"/>
                      <a:pt x="76200" y="2272982"/>
                    </a:cubicBezTo>
                    <a:lnTo>
                      <a:pt x="4763" y="2301557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4" name="Straight Connector 113"/>
              <p:cNvCxnSpPr/>
              <p:nvPr/>
            </p:nvCxnSpPr>
            <p:spPr>
              <a:xfrm>
                <a:off x="475786" y="261468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>
              <a:xfrm>
                <a:off x="475786" y="298053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/>
              <p:cNvCxnSpPr/>
              <p:nvPr/>
            </p:nvCxnSpPr>
            <p:spPr>
              <a:xfrm>
                <a:off x="475786" y="3353036"/>
                <a:ext cx="8575221" cy="1438"/>
              </a:xfrm>
              <a:prstGeom prst="line">
                <a:avLst/>
              </a:prstGeom>
              <a:ln w="6350">
                <a:solidFill>
                  <a:srgbClr val="00B0F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>
              <a:xfrm>
                <a:off x="475786" y="3719814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Straight Connector 118"/>
              <p:cNvCxnSpPr/>
              <p:nvPr/>
            </p:nvCxnSpPr>
            <p:spPr>
              <a:xfrm>
                <a:off x="475786" y="409049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/>
              <p:cNvCxnSpPr/>
              <p:nvPr/>
            </p:nvCxnSpPr>
            <p:spPr>
              <a:xfrm>
                <a:off x="475786" y="4465236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Straight Connector 120"/>
              <p:cNvCxnSpPr/>
              <p:nvPr/>
            </p:nvCxnSpPr>
            <p:spPr>
              <a:xfrm>
                <a:off x="475786" y="4831082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>
                <a:off x="4449969" y="2207643"/>
                <a:ext cx="2729" cy="213245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TextBox 145"/>
              <p:cNvSpPr txBox="1"/>
              <p:nvPr/>
            </p:nvSpPr>
            <p:spPr>
              <a:xfrm>
                <a:off x="3880783" y="1984870"/>
                <a:ext cx="1108923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Gamkaberg</a:t>
                </a:r>
              </a:p>
            </p:txBody>
          </p:sp>
          <p:sp>
            <p:nvSpPr>
              <p:cNvPr id="154" name="TextBox 153"/>
              <p:cNvSpPr txBox="1"/>
              <p:nvPr/>
            </p:nvSpPr>
            <p:spPr>
              <a:xfrm>
                <a:off x="3993051" y="314096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860000">
                <a:off x="4311145" y="260524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156" name="TextBox 155"/>
              <p:cNvSpPr txBox="1"/>
              <p:nvPr/>
            </p:nvSpPr>
            <p:spPr>
              <a:xfrm>
                <a:off x="4164995" y="242912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236" name="TextBox 235"/>
              <p:cNvSpPr txBox="1"/>
              <p:nvPr/>
            </p:nvSpPr>
            <p:spPr>
              <a:xfrm>
                <a:off x="3827210" y="242757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257" name="TextBox 256"/>
              <p:cNvSpPr txBox="1"/>
              <p:nvPr/>
            </p:nvSpPr>
            <p:spPr>
              <a:xfrm>
                <a:off x="7374537" y="292494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245" name="TextBox 244"/>
              <p:cNvSpPr txBox="1"/>
              <p:nvPr/>
            </p:nvSpPr>
            <p:spPr>
              <a:xfrm rot="2040000">
                <a:off x="5711284" y="344030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254" name="TextBox 253"/>
              <p:cNvSpPr txBox="1"/>
              <p:nvPr/>
            </p:nvSpPr>
            <p:spPr>
              <a:xfrm rot="1860000">
                <a:off x="5582575" y="359831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255" name="TextBox 254"/>
              <p:cNvSpPr txBox="1"/>
              <p:nvPr/>
            </p:nvSpPr>
            <p:spPr>
              <a:xfrm rot="2280000">
                <a:off x="5341539" y="390311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256" name="TextBox 255"/>
              <p:cNvSpPr txBox="1"/>
              <p:nvPr/>
            </p:nvSpPr>
            <p:spPr>
              <a:xfrm>
                <a:off x="8172404" y="4149660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6253227" y="270892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259" name="TextBox 258"/>
              <p:cNvSpPr txBox="1"/>
              <p:nvPr/>
            </p:nvSpPr>
            <p:spPr>
              <a:xfrm rot="2940000">
                <a:off x="6567501" y="256808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260" name="TextBox 259"/>
              <p:cNvSpPr txBox="1"/>
              <p:nvPr/>
            </p:nvSpPr>
            <p:spPr>
              <a:xfrm rot="3180000">
                <a:off x="6483593" y="262116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258" name="TextBox 257"/>
              <p:cNvSpPr txBox="1"/>
              <p:nvPr/>
            </p:nvSpPr>
            <p:spPr>
              <a:xfrm rot="3360000">
                <a:off x="6793831" y="274812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35496" y="3581254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-0.5</a:t>
                </a: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35496" y="3929747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-1.0</a:t>
                </a:r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35496" y="4328843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-1.5</a:t>
                </a: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35496" y="469712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-2.0</a:t>
                </a:r>
              </a:p>
            </p:txBody>
          </p:sp>
          <p:sp>
            <p:nvSpPr>
              <p:cNvPr id="261" name="TextBox 260"/>
              <p:cNvSpPr txBox="1"/>
              <p:nvPr/>
            </p:nvSpPr>
            <p:spPr>
              <a:xfrm rot="19920000">
                <a:off x="1786469" y="3820513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262" name="TextBox 261"/>
              <p:cNvSpPr txBox="1"/>
              <p:nvPr/>
            </p:nvSpPr>
            <p:spPr>
              <a:xfrm rot="19980000">
                <a:off x="1916393" y="387938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263" name="TextBox 262"/>
              <p:cNvSpPr txBox="1"/>
              <p:nvPr/>
            </p:nvSpPr>
            <p:spPr>
              <a:xfrm rot="19560000">
                <a:off x="2449026" y="400104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 rot="19860000">
                <a:off x="1665071" y="37658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267" name="TextBox 266"/>
              <p:cNvSpPr txBox="1"/>
              <p:nvPr/>
            </p:nvSpPr>
            <p:spPr>
              <a:xfrm rot="20280000">
                <a:off x="1504627" y="377141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268" name="TextBox 267"/>
              <p:cNvSpPr txBox="1"/>
              <p:nvPr/>
            </p:nvSpPr>
            <p:spPr>
              <a:xfrm rot="20760000">
                <a:off x="1348930" y="376492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Dv</a:t>
                </a:r>
              </a:p>
            </p:txBody>
          </p:sp>
          <p:sp>
            <p:nvSpPr>
              <p:cNvPr id="269" name="TextBox 268"/>
              <p:cNvSpPr txBox="1"/>
              <p:nvPr/>
            </p:nvSpPr>
            <p:spPr>
              <a:xfrm rot="19680000">
                <a:off x="2198705" y="3832935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270" name="TextBox 269"/>
              <p:cNvSpPr txBox="1"/>
              <p:nvPr/>
            </p:nvSpPr>
            <p:spPr>
              <a:xfrm rot="19560000">
                <a:off x="2040344" y="3873923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271" name="TextBox 270"/>
              <p:cNvSpPr txBox="1"/>
              <p:nvPr/>
            </p:nvSpPr>
            <p:spPr>
              <a:xfrm rot="20760000">
                <a:off x="1208256" y="37485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Dh</a:t>
                </a:r>
              </a:p>
            </p:txBody>
          </p:sp>
          <p:sp>
            <p:nvSpPr>
              <p:cNvPr id="272" name="TextBox 271"/>
              <p:cNvSpPr txBox="1"/>
              <p:nvPr/>
            </p:nvSpPr>
            <p:spPr>
              <a:xfrm rot="20160000">
                <a:off x="1022796" y="37555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Dbo</a:t>
                </a:r>
              </a:p>
            </p:txBody>
          </p:sp>
          <p:sp>
            <p:nvSpPr>
              <p:cNvPr id="273" name="TextBox 272"/>
              <p:cNvSpPr txBox="1"/>
              <p:nvPr/>
            </p:nvSpPr>
            <p:spPr>
              <a:xfrm rot="21300000">
                <a:off x="827980" y="37682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</a:t>
                </a: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 rot="18900000">
                <a:off x="1650141" y="3455473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Dwu</a:t>
                </a:r>
              </a:p>
            </p:txBody>
          </p:sp>
          <p:sp>
            <p:nvSpPr>
              <p:cNvPr id="151" name="TextBox 150"/>
              <p:cNvSpPr txBox="1"/>
              <p:nvPr/>
            </p:nvSpPr>
            <p:spPr>
              <a:xfrm>
                <a:off x="3995940" y="4221088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cxnSp>
            <p:nvCxnSpPr>
              <p:cNvPr id="188" name="Straight Connector 187"/>
              <p:cNvCxnSpPr/>
              <p:nvPr/>
            </p:nvCxnSpPr>
            <p:spPr>
              <a:xfrm>
                <a:off x="5325032" y="2379698"/>
                <a:ext cx="2729" cy="587664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5300318" y="2204864"/>
                <a:ext cx="2729" cy="80979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5118327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le 1"/>
          <p:cNvSpPr>
            <a:spLocks noGrp="1"/>
          </p:cNvSpPr>
          <p:nvPr>
            <p:ph type="title"/>
          </p:nvPr>
        </p:nvSpPr>
        <p:spPr>
          <a:xfrm>
            <a:off x="0" y="13806"/>
            <a:ext cx="9144000" cy="894914"/>
          </a:xfrm>
        </p:spPr>
        <p:txBody>
          <a:bodyPr>
            <a:normAutofit/>
          </a:bodyPr>
          <a:lstStyle/>
          <a:p>
            <a:r>
              <a:rPr lang="en-ZA" dirty="0"/>
              <a:t>Groups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7ECB46F-5B03-460E-ADFE-6ABC4BC964F4}"/>
              </a:ext>
            </a:extLst>
          </p:cNvPr>
          <p:cNvGrpSpPr/>
          <p:nvPr/>
        </p:nvGrpSpPr>
        <p:grpSpPr>
          <a:xfrm>
            <a:off x="35496" y="1770980"/>
            <a:ext cx="9258214" cy="4979680"/>
            <a:chOff x="35496" y="1770980"/>
            <a:chExt cx="9258214" cy="4979680"/>
          </a:xfrm>
        </p:grpSpPr>
        <p:sp>
          <p:nvSpPr>
            <p:cNvPr id="3" name="TextBox 2"/>
            <p:cNvSpPr txBox="1"/>
            <p:nvPr/>
          </p:nvSpPr>
          <p:spPr>
            <a:xfrm>
              <a:off x="2339752" y="6381328"/>
              <a:ext cx="4536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ZA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95000"/>
                    </a:prst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Profile Seekoegat to De Rust.xlsx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5496" y="1770980"/>
              <a:ext cx="9258214" cy="3551607"/>
              <a:chOff x="35496" y="1770980"/>
              <a:chExt cx="9258214" cy="3551607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8818457" y="4860922"/>
                <a:ext cx="47525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25 km</a:t>
                </a: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4850324" y="1805214"/>
                <a:ext cx="916465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Die Hel Road</a:t>
                </a: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1762685" y="1774950"/>
                <a:ext cx="83315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 River</a:t>
                </a: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6537819" y="1770980"/>
                <a:ext cx="110892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 Swartberge</a:t>
                </a: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475786" y="2204864"/>
                <a:ext cx="8568952" cy="2664296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480347" y="3014464"/>
                <a:ext cx="233362" cy="114300"/>
              </a:xfrm>
              <a:custGeom>
                <a:avLst/>
                <a:gdLst>
                  <a:gd name="connsiteX0" fmla="*/ 2381 w 233362"/>
                  <a:gd name="connsiteY0" fmla="*/ 114300 h 114300"/>
                  <a:gd name="connsiteX1" fmla="*/ 0 w 233362"/>
                  <a:gd name="connsiteY1" fmla="*/ 11906 h 114300"/>
                  <a:gd name="connsiteX2" fmla="*/ 233362 w 233362"/>
                  <a:gd name="connsiteY2" fmla="*/ 0 h 114300"/>
                  <a:gd name="connsiteX3" fmla="*/ 216694 w 233362"/>
                  <a:gd name="connsiteY3" fmla="*/ 78581 h 114300"/>
                  <a:gd name="connsiteX4" fmla="*/ 2381 w 2333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362" h="114300">
                    <a:moveTo>
                      <a:pt x="2381" y="114300"/>
                    </a:moveTo>
                    <a:cubicBezTo>
                      <a:pt x="1587" y="80169"/>
                      <a:pt x="794" y="46037"/>
                      <a:pt x="0" y="11906"/>
                    </a:cubicBezTo>
                    <a:lnTo>
                      <a:pt x="233362" y="0"/>
                    </a:lnTo>
                    <a:lnTo>
                      <a:pt x="216694" y="78581"/>
                    </a:lnTo>
                    <a:lnTo>
                      <a:pt x="2381" y="114300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477966" y="3009702"/>
                <a:ext cx="604837" cy="176212"/>
              </a:xfrm>
              <a:custGeom>
                <a:avLst/>
                <a:gdLst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69068 w 604837"/>
                  <a:gd name="connsiteY2" fmla="*/ 45244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9550 w 604837"/>
                  <a:gd name="connsiteY3" fmla="*/ 26194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30968 w 604837"/>
                  <a:gd name="connsiteY2" fmla="*/ 54769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83356 h 183356"/>
                  <a:gd name="connsiteX1" fmla="*/ 0 w 604837"/>
                  <a:gd name="connsiteY1" fmla="*/ 83344 h 183356"/>
                  <a:gd name="connsiteX2" fmla="*/ 123825 w 604837"/>
                  <a:gd name="connsiteY2" fmla="*/ 42862 h 183356"/>
                  <a:gd name="connsiteX3" fmla="*/ 204787 w 604837"/>
                  <a:gd name="connsiteY3" fmla="*/ 9525 h 183356"/>
                  <a:gd name="connsiteX4" fmla="*/ 240506 w 604837"/>
                  <a:gd name="connsiteY4" fmla="*/ 0 h 183356"/>
                  <a:gd name="connsiteX5" fmla="*/ 338137 w 604837"/>
                  <a:gd name="connsiteY5" fmla="*/ 9525 h 183356"/>
                  <a:gd name="connsiteX6" fmla="*/ 371475 w 604837"/>
                  <a:gd name="connsiteY6" fmla="*/ 52387 h 183356"/>
                  <a:gd name="connsiteX7" fmla="*/ 411956 w 604837"/>
                  <a:gd name="connsiteY7" fmla="*/ 52387 h 183356"/>
                  <a:gd name="connsiteX8" fmla="*/ 466725 w 604837"/>
                  <a:gd name="connsiteY8" fmla="*/ 21431 h 183356"/>
                  <a:gd name="connsiteX9" fmla="*/ 521493 w 604837"/>
                  <a:gd name="connsiteY9" fmla="*/ 16669 h 183356"/>
                  <a:gd name="connsiteX10" fmla="*/ 604837 w 604837"/>
                  <a:gd name="connsiteY10" fmla="*/ 7144 h 183356"/>
                  <a:gd name="connsiteX11" fmla="*/ 497681 w 604837"/>
                  <a:gd name="connsiteY11" fmla="*/ 138112 h 183356"/>
                  <a:gd name="connsiteX12" fmla="*/ 254793 w 604837"/>
                  <a:gd name="connsiteY12" fmla="*/ 157162 h 183356"/>
                  <a:gd name="connsiteX13" fmla="*/ 0 w 604837"/>
                  <a:gd name="connsiteY13" fmla="*/ 183356 h 183356"/>
                  <a:gd name="connsiteX0" fmla="*/ 0 w 604837"/>
                  <a:gd name="connsiteY0" fmla="*/ 176212 h 176212"/>
                  <a:gd name="connsiteX1" fmla="*/ 0 w 604837"/>
                  <a:gd name="connsiteY1" fmla="*/ 76200 h 176212"/>
                  <a:gd name="connsiteX2" fmla="*/ 123825 w 604837"/>
                  <a:gd name="connsiteY2" fmla="*/ 35718 h 176212"/>
                  <a:gd name="connsiteX3" fmla="*/ 204787 w 604837"/>
                  <a:gd name="connsiteY3" fmla="*/ 2381 h 176212"/>
                  <a:gd name="connsiteX4" fmla="*/ 240506 w 604837"/>
                  <a:gd name="connsiteY4" fmla="*/ 2381 h 176212"/>
                  <a:gd name="connsiteX5" fmla="*/ 338137 w 604837"/>
                  <a:gd name="connsiteY5" fmla="*/ 2381 h 176212"/>
                  <a:gd name="connsiteX6" fmla="*/ 371475 w 604837"/>
                  <a:gd name="connsiteY6" fmla="*/ 45243 h 176212"/>
                  <a:gd name="connsiteX7" fmla="*/ 411956 w 604837"/>
                  <a:gd name="connsiteY7" fmla="*/ 45243 h 176212"/>
                  <a:gd name="connsiteX8" fmla="*/ 466725 w 604837"/>
                  <a:gd name="connsiteY8" fmla="*/ 14287 h 176212"/>
                  <a:gd name="connsiteX9" fmla="*/ 521493 w 604837"/>
                  <a:gd name="connsiteY9" fmla="*/ 9525 h 176212"/>
                  <a:gd name="connsiteX10" fmla="*/ 604837 w 604837"/>
                  <a:gd name="connsiteY10" fmla="*/ 0 h 176212"/>
                  <a:gd name="connsiteX11" fmla="*/ 497681 w 604837"/>
                  <a:gd name="connsiteY11" fmla="*/ 130968 h 176212"/>
                  <a:gd name="connsiteX12" fmla="*/ 254793 w 604837"/>
                  <a:gd name="connsiteY12" fmla="*/ 150018 h 176212"/>
                  <a:gd name="connsiteX13" fmla="*/ 0 w 604837"/>
                  <a:gd name="connsiteY13" fmla="*/ 176212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4837" h="176212">
                    <a:moveTo>
                      <a:pt x="0" y="176212"/>
                    </a:moveTo>
                    <a:lnTo>
                      <a:pt x="0" y="76200"/>
                    </a:lnTo>
                    <a:lnTo>
                      <a:pt x="123825" y="35718"/>
                    </a:lnTo>
                    <a:lnTo>
                      <a:pt x="204787" y="2381"/>
                    </a:lnTo>
                    <a:lnTo>
                      <a:pt x="240506" y="2381"/>
                    </a:lnTo>
                    <a:lnTo>
                      <a:pt x="338137" y="2381"/>
                    </a:lnTo>
                    <a:cubicBezTo>
                      <a:pt x="359965" y="11112"/>
                      <a:pt x="359172" y="38099"/>
                      <a:pt x="371475" y="45243"/>
                    </a:cubicBezTo>
                    <a:cubicBezTo>
                      <a:pt x="383778" y="52387"/>
                      <a:pt x="393700" y="55562"/>
                      <a:pt x="411956" y="45243"/>
                    </a:cubicBezTo>
                    <a:lnTo>
                      <a:pt x="466725" y="14287"/>
                    </a:lnTo>
                    <a:lnTo>
                      <a:pt x="521493" y="9525"/>
                    </a:lnTo>
                    <a:lnTo>
                      <a:pt x="604837" y="0"/>
                    </a:lnTo>
                    <a:lnTo>
                      <a:pt x="497681" y="130968"/>
                    </a:lnTo>
                    <a:lnTo>
                      <a:pt x="254793" y="150018"/>
                    </a:lnTo>
                    <a:lnTo>
                      <a:pt x="0" y="176212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475584" y="2999292"/>
                <a:ext cx="1062038" cy="319972"/>
              </a:xfrm>
              <a:custGeom>
                <a:avLst/>
                <a:gdLst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2412 h 319087"/>
                  <a:gd name="connsiteX1" fmla="*/ 7144 w 1062038"/>
                  <a:gd name="connsiteY1" fmla="*/ 145256 h 319087"/>
                  <a:gd name="connsiteX2" fmla="*/ 147638 w 1062038"/>
                  <a:gd name="connsiteY2" fmla="*/ 73818 h 319087"/>
                  <a:gd name="connsiteX3" fmla="*/ 226219 w 1062038"/>
                  <a:gd name="connsiteY3" fmla="*/ 59531 h 319087"/>
                  <a:gd name="connsiteX4" fmla="*/ 314325 w 1062038"/>
                  <a:gd name="connsiteY4" fmla="*/ 85725 h 319087"/>
                  <a:gd name="connsiteX5" fmla="*/ 409575 w 1062038"/>
                  <a:gd name="connsiteY5" fmla="*/ 119062 h 319087"/>
                  <a:gd name="connsiteX6" fmla="*/ 500063 w 1062038"/>
                  <a:gd name="connsiteY6" fmla="*/ 76200 h 319087"/>
                  <a:gd name="connsiteX7" fmla="*/ 547688 w 1062038"/>
                  <a:gd name="connsiteY7" fmla="*/ 45243 h 319087"/>
                  <a:gd name="connsiteX8" fmla="*/ 602457 w 1062038"/>
                  <a:gd name="connsiteY8" fmla="*/ 0 h 319087"/>
                  <a:gd name="connsiteX9" fmla="*/ 778669 w 1062038"/>
                  <a:gd name="connsiteY9" fmla="*/ 14287 h 319087"/>
                  <a:gd name="connsiteX10" fmla="*/ 888207 w 1062038"/>
                  <a:gd name="connsiteY10" fmla="*/ 2381 h 319087"/>
                  <a:gd name="connsiteX11" fmla="*/ 1062038 w 1062038"/>
                  <a:gd name="connsiteY11" fmla="*/ 4762 h 319087"/>
                  <a:gd name="connsiteX12" fmla="*/ 904875 w 1062038"/>
                  <a:gd name="connsiteY12" fmla="*/ 295275 h 319087"/>
                  <a:gd name="connsiteX13" fmla="*/ 411957 w 1062038"/>
                  <a:gd name="connsiteY13" fmla="*/ 269081 h 319087"/>
                  <a:gd name="connsiteX14" fmla="*/ 64294 w 1062038"/>
                  <a:gd name="connsiteY14" fmla="*/ 319087 h 319087"/>
                  <a:gd name="connsiteX15" fmla="*/ 0 w 1062038"/>
                  <a:gd name="connsiteY15" fmla="*/ 252412 h 319087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46141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47638 w 1062038"/>
                  <a:gd name="connsiteY2" fmla="*/ 74703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26219 w 1062038"/>
                  <a:gd name="connsiteY3" fmla="*/ 60416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86610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09575 w 1062038"/>
                  <a:gd name="connsiteY5" fmla="*/ 119947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0063 w 1062038"/>
                  <a:gd name="connsiteY6" fmla="*/ 77085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  <a:gd name="connsiteX0" fmla="*/ 0 w 1062038"/>
                  <a:gd name="connsiteY0" fmla="*/ 253297 h 319972"/>
                  <a:gd name="connsiteX1" fmla="*/ 7144 w 1062038"/>
                  <a:gd name="connsiteY1" fmla="*/ 169953 h 319972"/>
                  <a:gd name="connsiteX2" fmla="*/ 166688 w 1062038"/>
                  <a:gd name="connsiteY2" fmla="*/ 88991 h 319972"/>
                  <a:gd name="connsiteX3" fmla="*/ 240507 w 1062038"/>
                  <a:gd name="connsiteY3" fmla="*/ 81847 h 319972"/>
                  <a:gd name="connsiteX4" fmla="*/ 314325 w 1062038"/>
                  <a:gd name="connsiteY4" fmla="*/ 103278 h 319972"/>
                  <a:gd name="connsiteX5" fmla="*/ 419100 w 1062038"/>
                  <a:gd name="connsiteY5" fmla="*/ 136616 h 319972"/>
                  <a:gd name="connsiteX6" fmla="*/ 509588 w 1062038"/>
                  <a:gd name="connsiteY6" fmla="*/ 81848 h 319972"/>
                  <a:gd name="connsiteX7" fmla="*/ 547688 w 1062038"/>
                  <a:gd name="connsiteY7" fmla="*/ 46128 h 319972"/>
                  <a:gd name="connsiteX8" fmla="*/ 602457 w 1062038"/>
                  <a:gd name="connsiteY8" fmla="*/ 885 h 319972"/>
                  <a:gd name="connsiteX9" fmla="*/ 778669 w 1062038"/>
                  <a:gd name="connsiteY9" fmla="*/ 15172 h 319972"/>
                  <a:gd name="connsiteX10" fmla="*/ 888207 w 1062038"/>
                  <a:gd name="connsiteY10" fmla="*/ 3266 h 319972"/>
                  <a:gd name="connsiteX11" fmla="*/ 1062038 w 1062038"/>
                  <a:gd name="connsiteY11" fmla="*/ 5647 h 319972"/>
                  <a:gd name="connsiteX12" fmla="*/ 904875 w 1062038"/>
                  <a:gd name="connsiteY12" fmla="*/ 296160 h 319972"/>
                  <a:gd name="connsiteX13" fmla="*/ 411957 w 1062038"/>
                  <a:gd name="connsiteY13" fmla="*/ 269966 h 319972"/>
                  <a:gd name="connsiteX14" fmla="*/ 64294 w 1062038"/>
                  <a:gd name="connsiteY14" fmla="*/ 319972 h 319972"/>
                  <a:gd name="connsiteX15" fmla="*/ 0 w 1062038"/>
                  <a:gd name="connsiteY15" fmla="*/ 253297 h 31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2038" h="319972">
                    <a:moveTo>
                      <a:pt x="0" y="253297"/>
                    </a:moveTo>
                    <a:lnTo>
                      <a:pt x="7144" y="169953"/>
                    </a:lnTo>
                    <a:cubicBezTo>
                      <a:pt x="31750" y="140187"/>
                      <a:pt x="127794" y="103675"/>
                      <a:pt x="166688" y="88991"/>
                    </a:cubicBezTo>
                    <a:cubicBezTo>
                      <a:pt x="205582" y="74307"/>
                      <a:pt x="215901" y="79466"/>
                      <a:pt x="240507" y="81847"/>
                    </a:cubicBezTo>
                    <a:cubicBezTo>
                      <a:pt x="265113" y="84228"/>
                      <a:pt x="284560" y="94150"/>
                      <a:pt x="314325" y="103278"/>
                    </a:cubicBezTo>
                    <a:cubicBezTo>
                      <a:pt x="344091" y="112406"/>
                      <a:pt x="386556" y="140188"/>
                      <a:pt x="419100" y="136616"/>
                    </a:cubicBezTo>
                    <a:cubicBezTo>
                      <a:pt x="451644" y="133044"/>
                      <a:pt x="488157" y="96929"/>
                      <a:pt x="509588" y="81848"/>
                    </a:cubicBezTo>
                    <a:cubicBezTo>
                      <a:pt x="531019" y="66767"/>
                      <a:pt x="532210" y="59622"/>
                      <a:pt x="547688" y="46128"/>
                    </a:cubicBezTo>
                    <a:cubicBezTo>
                      <a:pt x="563166" y="32634"/>
                      <a:pt x="584201" y="15966"/>
                      <a:pt x="602457" y="885"/>
                    </a:cubicBezTo>
                    <a:cubicBezTo>
                      <a:pt x="640954" y="-4274"/>
                      <a:pt x="731044" y="14775"/>
                      <a:pt x="778669" y="15172"/>
                    </a:cubicBezTo>
                    <a:cubicBezTo>
                      <a:pt x="826294" y="15569"/>
                      <a:pt x="830263" y="2472"/>
                      <a:pt x="888207" y="3266"/>
                    </a:cubicBezTo>
                    <a:lnTo>
                      <a:pt x="1062038" y="5647"/>
                    </a:lnTo>
                    <a:lnTo>
                      <a:pt x="904875" y="296160"/>
                    </a:lnTo>
                    <a:lnTo>
                      <a:pt x="411957" y="269966"/>
                    </a:lnTo>
                    <a:lnTo>
                      <a:pt x="64294" y="319972"/>
                    </a:lnTo>
                    <a:lnTo>
                      <a:pt x="0" y="253297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60"/>
              <p:cNvSpPr/>
              <p:nvPr/>
            </p:nvSpPr>
            <p:spPr>
              <a:xfrm>
                <a:off x="480347" y="2902545"/>
                <a:ext cx="1197769" cy="481013"/>
              </a:xfrm>
              <a:custGeom>
                <a:avLst/>
                <a:gdLst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21456 w 1197769"/>
                  <a:gd name="connsiteY4" fmla="*/ 247650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92894 w 1197769"/>
                  <a:gd name="connsiteY4" fmla="*/ 264319 h 481013"/>
                  <a:gd name="connsiteX5" fmla="*/ 373856 w 1197769"/>
                  <a:gd name="connsiteY5" fmla="*/ 288132 h 481013"/>
                  <a:gd name="connsiteX6" fmla="*/ 419100 w 1197769"/>
                  <a:gd name="connsiteY6" fmla="*/ 300038 h 481013"/>
                  <a:gd name="connsiteX7" fmla="*/ 495300 w 1197769"/>
                  <a:gd name="connsiteY7" fmla="*/ 250032 h 481013"/>
                  <a:gd name="connsiteX8" fmla="*/ 538162 w 1197769"/>
                  <a:gd name="connsiteY8" fmla="*/ 204788 h 481013"/>
                  <a:gd name="connsiteX9" fmla="*/ 590550 w 1197769"/>
                  <a:gd name="connsiteY9" fmla="*/ 185738 h 481013"/>
                  <a:gd name="connsiteX10" fmla="*/ 671512 w 1197769"/>
                  <a:gd name="connsiteY10" fmla="*/ 192882 h 481013"/>
                  <a:gd name="connsiteX11" fmla="*/ 797719 w 1197769"/>
                  <a:gd name="connsiteY11" fmla="*/ 233363 h 481013"/>
                  <a:gd name="connsiteX12" fmla="*/ 866775 w 1197769"/>
                  <a:gd name="connsiteY12" fmla="*/ 269082 h 481013"/>
                  <a:gd name="connsiteX13" fmla="*/ 916781 w 1197769"/>
                  <a:gd name="connsiteY13" fmla="*/ 285750 h 481013"/>
                  <a:gd name="connsiteX14" fmla="*/ 959644 w 1197769"/>
                  <a:gd name="connsiteY14" fmla="*/ 202407 h 481013"/>
                  <a:gd name="connsiteX15" fmla="*/ 1009650 w 1197769"/>
                  <a:gd name="connsiteY15" fmla="*/ 140494 h 481013"/>
                  <a:gd name="connsiteX16" fmla="*/ 1038225 w 1197769"/>
                  <a:gd name="connsiteY16" fmla="*/ 92869 h 481013"/>
                  <a:gd name="connsiteX17" fmla="*/ 1050131 w 1197769"/>
                  <a:gd name="connsiteY17" fmla="*/ 47625 h 481013"/>
                  <a:gd name="connsiteX18" fmla="*/ 1078706 w 1197769"/>
                  <a:gd name="connsiteY18" fmla="*/ 16669 h 481013"/>
                  <a:gd name="connsiteX19" fmla="*/ 1116806 w 1197769"/>
                  <a:gd name="connsiteY19" fmla="*/ 0 h 481013"/>
                  <a:gd name="connsiteX20" fmla="*/ 1135856 w 1197769"/>
                  <a:gd name="connsiteY20" fmla="*/ 21432 h 481013"/>
                  <a:gd name="connsiteX21" fmla="*/ 1197769 w 1197769"/>
                  <a:gd name="connsiteY21" fmla="*/ 83344 h 481013"/>
                  <a:gd name="connsiteX22" fmla="*/ 1121569 w 1197769"/>
                  <a:gd name="connsiteY22" fmla="*/ 261938 h 481013"/>
                  <a:gd name="connsiteX23" fmla="*/ 857250 w 1197769"/>
                  <a:gd name="connsiteY23" fmla="*/ 457200 h 481013"/>
                  <a:gd name="connsiteX24" fmla="*/ 442912 w 1197769"/>
                  <a:gd name="connsiteY24" fmla="*/ 481013 h 481013"/>
                  <a:gd name="connsiteX25" fmla="*/ 114300 w 1197769"/>
                  <a:gd name="connsiteY25" fmla="*/ 457200 h 481013"/>
                  <a:gd name="connsiteX26" fmla="*/ 0 w 1197769"/>
                  <a:gd name="connsiteY26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59644 w 1197769"/>
                  <a:gd name="connsiteY15" fmla="*/ 202407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  <a:gd name="connsiteX0" fmla="*/ 0 w 1197769"/>
                  <a:gd name="connsiteY0" fmla="*/ 440532 h 481013"/>
                  <a:gd name="connsiteX1" fmla="*/ 0 w 1197769"/>
                  <a:gd name="connsiteY1" fmla="*/ 340519 h 481013"/>
                  <a:gd name="connsiteX2" fmla="*/ 116681 w 1197769"/>
                  <a:gd name="connsiteY2" fmla="*/ 285750 h 481013"/>
                  <a:gd name="connsiteX3" fmla="*/ 180975 w 1197769"/>
                  <a:gd name="connsiteY3" fmla="*/ 254794 h 481013"/>
                  <a:gd name="connsiteX4" fmla="*/ 219075 w 1197769"/>
                  <a:gd name="connsiteY4" fmla="*/ 254794 h 481013"/>
                  <a:gd name="connsiteX5" fmla="*/ 292894 w 1197769"/>
                  <a:gd name="connsiteY5" fmla="*/ 264319 h 481013"/>
                  <a:gd name="connsiteX6" fmla="*/ 373856 w 1197769"/>
                  <a:gd name="connsiteY6" fmla="*/ 288132 h 481013"/>
                  <a:gd name="connsiteX7" fmla="*/ 419100 w 1197769"/>
                  <a:gd name="connsiteY7" fmla="*/ 300038 h 481013"/>
                  <a:gd name="connsiteX8" fmla="*/ 495300 w 1197769"/>
                  <a:gd name="connsiteY8" fmla="*/ 250032 h 481013"/>
                  <a:gd name="connsiteX9" fmla="*/ 538162 w 1197769"/>
                  <a:gd name="connsiteY9" fmla="*/ 204788 h 481013"/>
                  <a:gd name="connsiteX10" fmla="*/ 590550 w 1197769"/>
                  <a:gd name="connsiteY10" fmla="*/ 185738 h 481013"/>
                  <a:gd name="connsiteX11" fmla="*/ 671512 w 1197769"/>
                  <a:gd name="connsiteY11" fmla="*/ 192882 h 481013"/>
                  <a:gd name="connsiteX12" fmla="*/ 797719 w 1197769"/>
                  <a:gd name="connsiteY12" fmla="*/ 233363 h 481013"/>
                  <a:gd name="connsiteX13" fmla="*/ 866775 w 1197769"/>
                  <a:gd name="connsiteY13" fmla="*/ 269082 h 481013"/>
                  <a:gd name="connsiteX14" fmla="*/ 916781 w 1197769"/>
                  <a:gd name="connsiteY14" fmla="*/ 285750 h 481013"/>
                  <a:gd name="connsiteX15" fmla="*/ 981075 w 1197769"/>
                  <a:gd name="connsiteY15" fmla="*/ 192882 h 481013"/>
                  <a:gd name="connsiteX16" fmla="*/ 1009650 w 1197769"/>
                  <a:gd name="connsiteY16" fmla="*/ 140494 h 481013"/>
                  <a:gd name="connsiteX17" fmla="*/ 1038225 w 1197769"/>
                  <a:gd name="connsiteY17" fmla="*/ 92869 h 481013"/>
                  <a:gd name="connsiteX18" fmla="*/ 1050131 w 1197769"/>
                  <a:gd name="connsiteY18" fmla="*/ 47625 h 481013"/>
                  <a:gd name="connsiteX19" fmla="*/ 1078706 w 1197769"/>
                  <a:gd name="connsiteY19" fmla="*/ 16669 h 481013"/>
                  <a:gd name="connsiteX20" fmla="*/ 1116806 w 1197769"/>
                  <a:gd name="connsiteY20" fmla="*/ 0 h 481013"/>
                  <a:gd name="connsiteX21" fmla="*/ 1135856 w 1197769"/>
                  <a:gd name="connsiteY21" fmla="*/ 21432 h 481013"/>
                  <a:gd name="connsiteX22" fmla="*/ 1197769 w 1197769"/>
                  <a:gd name="connsiteY22" fmla="*/ 83344 h 481013"/>
                  <a:gd name="connsiteX23" fmla="*/ 1121569 w 1197769"/>
                  <a:gd name="connsiteY23" fmla="*/ 261938 h 481013"/>
                  <a:gd name="connsiteX24" fmla="*/ 857250 w 1197769"/>
                  <a:gd name="connsiteY24" fmla="*/ 457200 h 481013"/>
                  <a:gd name="connsiteX25" fmla="*/ 442912 w 1197769"/>
                  <a:gd name="connsiteY25" fmla="*/ 481013 h 481013"/>
                  <a:gd name="connsiteX26" fmla="*/ 114300 w 1197769"/>
                  <a:gd name="connsiteY26" fmla="*/ 457200 h 481013"/>
                  <a:gd name="connsiteX27" fmla="*/ 0 w 1197769"/>
                  <a:gd name="connsiteY27" fmla="*/ 440532 h 48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97769" h="481013">
                    <a:moveTo>
                      <a:pt x="0" y="440532"/>
                    </a:moveTo>
                    <a:lnTo>
                      <a:pt x="0" y="340519"/>
                    </a:lnTo>
                    <a:lnTo>
                      <a:pt x="116681" y="285750"/>
                    </a:lnTo>
                    <a:cubicBezTo>
                      <a:pt x="146843" y="271463"/>
                      <a:pt x="163909" y="259953"/>
                      <a:pt x="180975" y="254794"/>
                    </a:cubicBezTo>
                    <a:cubicBezTo>
                      <a:pt x="198041" y="249635"/>
                      <a:pt x="200422" y="253206"/>
                      <a:pt x="219075" y="254794"/>
                    </a:cubicBezTo>
                    <a:cubicBezTo>
                      <a:pt x="237728" y="256382"/>
                      <a:pt x="267097" y="258763"/>
                      <a:pt x="292894" y="264319"/>
                    </a:cubicBezTo>
                    <a:cubicBezTo>
                      <a:pt x="318691" y="269875"/>
                      <a:pt x="358775" y="284163"/>
                      <a:pt x="373856" y="288132"/>
                    </a:cubicBezTo>
                    <a:lnTo>
                      <a:pt x="419100" y="300038"/>
                    </a:lnTo>
                    <a:cubicBezTo>
                      <a:pt x="439341" y="293688"/>
                      <a:pt x="481013" y="265113"/>
                      <a:pt x="495300" y="250032"/>
                    </a:cubicBezTo>
                    <a:lnTo>
                      <a:pt x="538162" y="204788"/>
                    </a:lnTo>
                    <a:cubicBezTo>
                      <a:pt x="554037" y="194072"/>
                      <a:pt x="563563" y="183357"/>
                      <a:pt x="590550" y="185738"/>
                    </a:cubicBezTo>
                    <a:lnTo>
                      <a:pt x="671512" y="192882"/>
                    </a:lnTo>
                    <a:cubicBezTo>
                      <a:pt x="706040" y="200819"/>
                      <a:pt x="774700" y="221457"/>
                      <a:pt x="797719" y="233363"/>
                    </a:cubicBezTo>
                    <a:lnTo>
                      <a:pt x="866775" y="269082"/>
                    </a:lnTo>
                    <a:cubicBezTo>
                      <a:pt x="886619" y="277813"/>
                      <a:pt x="897731" y="298450"/>
                      <a:pt x="916781" y="285750"/>
                    </a:cubicBezTo>
                    <a:cubicBezTo>
                      <a:pt x="935831" y="273050"/>
                      <a:pt x="959644" y="223838"/>
                      <a:pt x="981075" y="192882"/>
                    </a:cubicBezTo>
                    <a:cubicBezTo>
                      <a:pt x="995363" y="165101"/>
                      <a:pt x="996553" y="158750"/>
                      <a:pt x="1009650" y="140494"/>
                    </a:cubicBezTo>
                    <a:lnTo>
                      <a:pt x="1038225" y="92869"/>
                    </a:lnTo>
                    <a:lnTo>
                      <a:pt x="1050131" y="47625"/>
                    </a:lnTo>
                    <a:lnTo>
                      <a:pt x="1078706" y="16669"/>
                    </a:lnTo>
                    <a:lnTo>
                      <a:pt x="1116806" y="0"/>
                    </a:lnTo>
                    <a:lnTo>
                      <a:pt x="1135856" y="21432"/>
                    </a:lnTo>
                    <a:lnTo>
                      <a:pt x="1197769" y="83344"/>
                    </a:lnTo>
                    <a:lnTo>
                      <a:pt x="1121569" y="261938"/>
                    </a:lnTo>
                    <a:lnTo>
                      <a:pt x="857250" y="457200"/>
                    </a:lnTo>
                    <a:lnTo>
                      <a:pt x="442912" y="481013"/>
                    </a:lnTo>
                    <a:lnTo>
                      <a:pt x="114300" y="457200"/>
                    </a:lnTo>
                    <a:lnTo>
                      <a:pt x="0" y="440532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473203" y="2952552"/>
                <a:ext cx="1269206" cy="500062"/>
              </a:xfrm>
              <a:custGeom>
                <a:avLst/>
                <a:gdLst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1544 w 1269206"/>
                  <a:gd name="connsiteY15" fmla="*/ 32385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69144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473869 w 1269206"/>
                  <a:gd name="connsiteY7" fmla="*/ 350043 h 500062"/>
                  <a:gd name="connsiteX8" fmla="*/ 526256 w 1269206"/>
                  <a:gd name="connsiteY8" fmla="*/ 285750 h 500062"/>
                  <a:gd name="connsiteX9" fmla="*/ 576263 w 1269206"/>
                  <a:gd name="connsiteY9" fmla="*/ 230981 h 500062"/>
                  <a:gd name="connsiteX10" fmla="*/ 626269 w 1269206"/>
                  <a:gd name="connsiteY10" fmla="*/ 219075 h 500062"/>
                  <a:gd name="connsiteX11" fmla="*/ 692944 w 1269206"/>
                  <a:gd name="connsiteY11" fmla="*/ 221456 h 500062"/>
                  <a:gd name="connsiteX12" fmla="*/ 781050 w 1269206"/>
                  <a:gd name="connsiteY12" fmla="*/ 250031 h 500062"/>
                  <a:gd name="connsiteX13" fmla="*/ 840581 w 1269206"/>
                  <a:gd name="connsiteY13" fmla="*/ 288131 h 500062"/>
                  <a:gd name="connsiteX14" fmla="*/ 890588 w 1269206"/>
                  <a:gd name="connsiteY14" fmla="*/ 311943 h 500062"/>
                  <a:gd name="connsiteX15" fmla="*/ 926306 w 1269206"/>
                  <a:gd name="connsiteY15" fmla="*/ 304800 h 500062"/>
                  <a:gd name="connsiteX16" fmla="*/ 992981 w 1269206"/>
                  <a:gd name="connsiteY16" fmla="*/ 233362 h 500062"/>
                  <a:gd name="connsiteX17" fmla="*/ 1088231 w 1269206"/>
                  <a:gd name="connsiteY17" fmla="*/ 138112 h 500062"/>
                  <a:gd name="connsiteX18" fmla="*/ 1143000 w 1269206"/>
                  <a:gd name="connsiteY18" fmla="*/ 54768 h 500062"/>
                  <a:gd name="connsiteX19" fmla="*/ 1193006 w 1269206"/>
                  <a:gd name="connsiteY19" fmla="*/ 0 h 500062"/>
                  <a:gd name="connsiteX20" fmla="*/ 1269206 w 1269206"/>
                  <a:gd name="connsiteY20" fmla="*/ 85725 h 500062"/>
                  <a:gd name="connsiteX21" fmla="*/ 745331 w 1269206"/>
                  <a:gd name="connsiteY21" fmla="*/ 500062 h 500062"/>
                  <a:gd name="connsiteX22" fmla="*/ 145256 w 1269206"/>
                  <a:gd name="connsiteY22" fmla="*/ 469106 h 500062"/>
                  <a:gd name="connsiteX23" fmla="*/ 0 w 1269206"/>
                  <a:gd name="connsiteY23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8231 w 1269206"/>
                  <a:gd name="connsiteY16" fmla="*/ 138112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2981 w 1269206"/>
                  <a:gd name="connsiteY15" fmla="*/ 233362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  <a:gd name="connsiteX0" fmla="*/ 0 w 1269206"/>
                  <a:gd name="connsiteY0" fmla="*/ 438150 h 500062"/>
                  <a:gd name="connsiteX1" fmla="*/ 2381 w 1269206"/>
                  <a:gd name="connsiteY1" fmla="*/ 378618 h 500062"/>
                  <a:gd name="connsiteX2" fmla="*/ 142875 w 1269206"/>
                  <a:gd name="connsiteY2" fmla="*/ 330993 h 500062"/>
                  <a:gd name="connsiteX3" fmla="*/ 202406 w 1269206"/>
                  <a:gd name="connsiteY3" fmla="*/ 295275 h 500062"/>
                  <a:gd name="connsiteX4" fmla="*/ 276225 w 1269206"/>
                  <a:gd name="connsiteY4" fmla="*/ 290512 h 500062"/>
                  <a:gd name="connsiteX5" fmla="*/ 371475 w 1269206"/>
                  <a:gd name="connsiteY5" fmla="*/ 319087 h 500062"/>
                  <a:gd name="connsiteX6" fmla="*/ 438150 w 1269206"/>
                  <a:gd name="connsiteY6" fmla="*/ 340518 h 500062"/>
                  <a:gd name="connsiteX7" fmla="*/ 526256 w 1269206"/>
                  <a:gd name="connsiteY7" fmla="*/ 285750 h 500062"/>
                  <a:gd name="connsiteX8" fmla="*/ 576263 w 1269206"/>
                  <a:gd name="connsiteY8" fmla="*/ 230981 h 500062"/>
                  <a:gd name="connsiteX9" fmla="*/ 626269 w 1269206"/>
                  <a:gd name="connsiteY9" fmla="*/ 219075 h 500062"/>
                  <a:gd name="connsiteX10" fmla="*/ 692944 w 1269206"/>
                  <a:gd name="connsiteY10" fmla="*/ 221456 h 500062"/>
                  <a:gd name="connsiteX11" fmla="*/ 781050 w 1269206"/>
                  <a:gd name="connsiteY11" fmla="*/ 250031 h 500062"/>
                  <a:gd name="connsiteX12" fmla="*/ 840581 w 1269206"/>
                  <a:gd name="connsiteY12" fmla="*/ 288131 h 500062"/>
                  <a:gd name="connsiteX13" fmla="*/ 890588 w 1269206"/>
                  <a:gd name="connsiteY13" fmla="*/ 311943 h 500062"/>
                  <a:gd name="connsiteX14" fmla="*/ 926306 w 1269206"/>
                  <a:gd name="connsiteY14" fmla="*/ 304800 h 500062"/>
                  <a:gd name="connsiteX15" fmla="*/ 995363 w 1269206"/>
                  <a:gd name="connsiteY15" fmla="*/ 221456 h 500062"/>
                  <a:gd name="connsiteX16" fmla="*/ 1081088 w 1269206"/>
                  <a:gd name="connsiteY16" fmla="*/ 126206 h 500062"/>
                  <a:gd name="connsiteX17" fmla="*/ 1143000 w 1269206"/>
                  <a:gd name="connsiteY17" fmla="*/ 54768 h 500062"/>
                  <a:gd name="connsiteX18" fmla="*/ 1193006 w 1269206"/>
                  <a:gd name="connsiteY18" fmla="*/ 0 h 500062"/>
                  <a:gd name="connsiteX19" fmla="*/ 1269206 w 1269206"/>
                  <a:gd name="connsiteY19" fmla="*/ 85725 h 500062"/>
                  <a:gd name="connsiteX20" fmla="*/ 745331 w 1269206"/>
                  <a:gd name="connsiteY20" fmla="*/ 500062 h 500062"/>
                  <a:gd name="connsiteX21" fmla="*/ 145256 w 1269206"/>
                  <a:gd name="connsiteY21" fmla="*/ 469106 h 500062"/>
                  <a:gd name="connsiteX22" fmla="*/ 0 w 1269206"/>
                  <a:gd name="connsiteY22" fmla="*/ 438150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69206" h="500062">
                    <a:moveTo>
                      <a:pt x="0" y="438150"/>
                    </a:moveTo>
                    <a:cubicBezTo>
                      <a:pt x="794" y="418306"/>
                      <a:pt x="1587" y="398462"/>
                      <a:pt x="2381" y="378618"/>
                    </a:cubicBezTo>
                    <a:lnTo>
                      <a:pt x="142875" y="330993"/>
                    </a:lnTo>
                    <a:cubicBezTo>
                      <a:pt x="176212" y="317103"/>
                      <a:pt x="177800" y="296863"/>
                      <a:pt x="202406" y="295275"/>
                    </a:cubicBezTo>
                    <a:lnTo>
                      <a:pt x="276225" y="290512"/>
                    </a:lnTo>
                    <a:cubicBezTo>
                      <a:pt x="304403" y="294481"/>
                      <a:pt x="349250" y="311943"/>
                      <a:pt x="371475" y="319087"/>
                    </a:cubicBezTo>
                    <a:lnTo>
                      <a:pt x="438150" y="340518"/>
                    </a:lnTo>
                    <a:cubicBezTo>
                      <a:pt x="463947" y="334962"/>
                      <a:pt x="503237" y="304006"/>
                      <a:pt x="526256" y="285750"/>
                    </a:cubicBezTo>
                    <a:cubicBezTo>
                      <a:pt x="543718" y="264319"/>
                      <a:pt x="559594" y="242093"/>
                      <a:pt x="576263" y="230981"/>
                    </a:cubicBezTo>
                    <a:lnTo>
                      <a:pt x="626269" y="219075"/>
                    </a:lnTo>
                    <a:cubicBezTo>
                      <a:pt x="642938" y="215106"/>
                      <a:pt x="669132" y="216297"/>
                      <a:pt x="692944" y="221456"/>
                    </a:cubicBezTo>
                    <a:lnTo>
                      <a:pt x="781050" y="250031"/>
                    </a:lnTo>
                    <a:cubicBezTo>
                      <a:pt x="810419" y="259556"/>
                      <a:pt x="822325" y="277812"/>
                      <a:pt x="840581" y="288131"/>
                    </a:cubicBezTo>
                    <a:cubicBezTo>
                      <a:pt x="860822" y="298450"/>
                      <a:pt x="876301" y="309165"/>
                      <a:pt x="890588" y="311943"/>
                    </a:cubicBezTo>
                    <a:cubicBezTo>
                      <a:pt x="904876" y="314721"/>
                      <a:pt x="908844" y="319881"/>
                      <a:pt x="926306" y="304800"/>
                    </a:cubicBezTo>
                    <a:cubicBezTo>
                      <a:pt x="943768" y="289719"/>
                      <a:pt x="968376" y="249237"/>
                      <a:pt x="995363" y="221456"/>
                    </a:cubicBezTo>
                    <a:lnTo>
                      <a:pt x="1081088" y="126206"/>
                    </a:lnTo>
                    <a:cubicBezTo>
                      <a:pt x="1105694" y="98425"/>
                      <a:pt x="1124347" y="75802"/>
                      <a:pt x="1143000" y="54768"/>
                    </a:cubicBezTo>
                    <a:cubicBezTo>
                      <a:pt x="1161653" y="33734"/>
                      <a:pt x="1176337" y="18256"/>
                      <a:pt x="1193006" y="0"/>
                    </a:cubicBezTo>
                    <a:lnTo>
                      <a:pt x="1269206" y="85725"/>
                    </a:lnTo>
                    <a:lnTo>
                      <a:pt x="745331" y="500062"/>
                    </a:lnTo>
                    <a:lnTo>
                      <a:pt x="145256" y="469106"/>
                    </a:lnTo>
                    <a:lnTo>
                      <a:pt x="0" y="438150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463678" y="2987371"/>
                <a:ext cx="1366838" cy="572400"/>
              </a:xfrm>
              <a:custGeom>
                <a:avLst/>
                <a:gdLst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61913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400 h 619125"/>
                  <a:gd name="connsiteX1" fmla="*/ 11906 w 1366838"/>
                  <a:gd name="connsiteY1" fmla="*/ 433388 h 619125"/>
                  <a:gd name="connsiteX2" fmla="*/ 140494 w 1366838"/>
                  <a:gd name="connsiteY2" fmla="*/ 385763 h 619125"/>
                  <a:gd name="connsiteX3" fmla="*/ 247650 w 1366838"/>
                  <a:gd name="connsiteY3" fmla="*/ 347663 h 619125"/>
                  <a:gd name="connsiteX4" fmla="*/ 364331 w 1366838"/>
                  <a:gd name="connsiteY4" fmla="*/ 369094 h 619125"/>
                  <a:gd name="connsiteX5" fmla="*/ 438150 w 1366838"/>
                  <a:gd name="connsiteY5" fmla="*/ 416719 h 619125"/>
                  <a:gd name="connsiteX6" fmla="*/ 502444 w 1366838"/>
                  <a:gd name="connsiteY6" fmla="*/ 390525 h 619125"/>
                  <a:gd name="connsiteX7" fmla="*/ 571500 w 1366838"/>
                  <a:gd name="connsiteY7" fmla="*/ 321469 h 619125"/>
                  <a:gd name="connsiteX8" fmla="*/ 631031 w 1366838"/>
                  <a:gd name="connsiteY8" fmla="*/ 252413 h 619125"/>
                  <a:gd name="connsiteX9" fmla="*/ 676275 w 1366838"/>
                  <a:gd name="connsiteY9" fmla="*/ 245269 h 619125"/>
                  <a:gd name="connsiteX10" fmla="*/ 783431 w 1366838"/>
                  <a:gd name="connsiteY10" fmla="*/ 302419 h 619125"/>
                  <a:gd name="connsiteX11" fmla="*/ 862013 w 1366838"/>
                  <a:gd name="connsiteY11" fmla="*/ 350044 h 619125"/>
                  <a:gd name="connsiteX12" fmla="*/ 940594 w 1366838"/>
                  <a:gd name="connsiteY12" fmla="*/ 330994 h 619125"/>
                  <a:gd name="connsiteX13" fmla="*/ 1000125 w 1366838"/>
                  <a:gd name="connsiteY13" fmla="*/ 247650 h 619125"/>
                  <a:gd name="connsiteX14" fmla="*/ 1097756 w 1366838"/>
                  <a:gd name="connsiteY14" fmla="*/ 119063 h 619125"/>
                  <a:gd name="connsiteX15" fmla="*/ 1157288 w 1366838"/>
                  <a:gd name="connsiteY15" fmla="*/ 40482 h 619125"/>
                  <a:gd name="connsiteX16" fmla="*/ 1188244 w 1366838"/>
                  <a:gd name="connsiteY16" fmla="*/ 0 h 619125"/>
                  <a:gd name="connsiteX17" fmla="*/ 1216819 w 1366838"/>
                  <a:gd name="connsiteY17" fmla="*/ 54769 h 619125"/>
                  <a:gd name="connsiteX18" fmla="*/ 1259681 w 1366838"/>
                  <a:gd name="connsiteY18" fmla="*/ 85725 h 619125"/>
                  <a:gd name="connsiteX19" fmla="*/ 1350169 w 1366838"/>
                  <a:gd name="connsiteY19" fmla="*/ 121444 h 619125"/>
                  <a:gd name="connsiteX20" fmla="*/ 1366838 w 1366838"/>
                  <a:gd name="connsiteY20" fmla="*/ 190500 h 619125"/>
                  <a:gd name="connsiteX21" fmla="*/ 1119188 w 1366838"/>
                  <a:gd name="connsiteY21" fmla="*/ 473869 h 619125"/>
                  <a:gd name="connsiteX22" fmla="*/ 788194 w 1366838"/>
                  <a:gd name="connsiteY22" fmla="*/ 597694 h 619125"/>
                  <a:gd name="connsiteX23" fmla="*/ 109538 w 1366838"/>
                  <a:gd name="connsiteY23" fmla="*/ 619125 h 619125"/>
                  <a:gd name="connsiteX24" fmla="*/ 0 w 1366838"/>
                  <a:gd name="connsiteY24" fmla="*/ 533400 h 61912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59681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16819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76275 w 1366838"/>
                  <a:gd name="connsiteY9" fmla="*/ 24543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676275 w 1366838"/>
                  <a:gd name="connsiteY10" fmla="*/ 245439 h 619295"/>
                  <a:gd name="connsiteX11" fmla="*/ 783431 w 1366838"/>
                  <a:gd name="connsiteY11" fmla="*/ 302589 h 619295"/>
                  <a:gd name="connsiteX12" fmla="*/ 862013 w 1366838"/>
                  <a:gd name="connsiteY12" fmla="*/ 350214 h 619295"/>
                  <a:gd name="connsiteX13" fmla="*/ 940594 w 1366838"/>
                  <a:gd name="connsiteY13" fmla="*/ 331164 h 619295"/>
                  <a:gd name="connsiteX14" fmla="*/ 1000125 w 1366838"/>
                  <a:gd name="connsiteY14" fmla="*/ 247820 h 619295"/>
                  <a:gd name="connsiteX15" fmla="*/ 1097756 w 1366838"/>
                  <a:gd name="connsiteY15" fmla="*/ 119233 h 619295"/>
                  <a:gd name="connsiteX16" fmla="*/ 1157288 w 1366838"/>
                  <a:gd name="connsiteY16" fmla="*/ 40652 h 619295"/>
                  <a:gd name="connsiteX17" fmla="*/ 1188244 w 1366838"/>
                  <a:gd name="connsiteY17" fmla="*/ 170 h 619295"/>
                  <a:gd name="connsiteX18" fmla="*/ 1226344 w 1366838"/>
                  <a:gd name="connsiteY18" fmla="*/ 54939 h 619295"/>
                  <a:gd name="connsiteX19" fmla="*/ 1266825 w 1366838"/>
                  <a:gd name="connsiteY19" fmla="*/ 85895 h 619295"/>
                  <a:gd name="connsiteX20" fmla="*/ 1350169 w 1366838"/>
                  <a:gd name="connsiteY20" fmla="*/ 121614 h 619295"/>
                  <a:gd name="connsiteX21" fmla="*/ 1366838 w 1366838"/>
                  <a:gd name="connsiteY21" fmla="*/ 190670 h 619295"/>
                  <a:gd name="connsiteX22" fmla="*/ 1119188 w 1366838"/>
                  <a:gd name="connsiteY22" fmla="*/ 474039 h 619295"/>
                  <a:gd name="connsiteX23" fmla="*/ 788194 w 1366838"/>
                  <a:gd name="connsiteY23" fmla="*/ 597864 h 619295"/>
                  <a:gd name="connsiteX24" fmla="*/ 109538 w 1366838"/>
                  <a:gd name="connsiteY24" fmla="*/ 619295 h 619295"/>
                  <a:gd name="connsiteX25" fmla="*/ 0 w 1366838"/>
                  <a:gd name="connsiteY25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31031 w 1366838"/>
                  <a:gd name="connsiteY8" fmla="*/ 252583 h 619295"/>
                  <a:gd name="connsiteX9" fmla="*/ 640556 w 1366838"/>
                  <a:gd name="connsiteY9" fmla="*/ 264489 h 619295"/>
                  <a:gd name="connsiteX10" fmla="*/ 783431 w 1366838"/>
                  <a:gd name="connsiteY10" fmla="*/ 302589 h 619295"/>
                  <a:gd name="connsiteX11" fmla="*/ 862013 w 1366838"/>
                  <a:gd name="connsiteY11" fmla="*/ 350214 h 619295"/>
                  <a:gd name="connsiteX12" fmla="*/ 940594 w 1366838"/>
                  <a:gd name="connsiteY12" fmla="*/ 331164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0594 w 1366838"/>
                  <a:gd name="connsiteY11" fmla="*/ 331164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62013 w 1366838"/>
                  <a:gd name="connsiteY10" fmla="*/ 350214 h 619295"/>
                  <a:gd name="connsiteX11" fmla="*/ 883444 w 1366838"/>
                  <a:gd name="connsiteY11" fmla="*/ 369264 h 619295"/>
                  <a:gd name="connsiteX12" fmla="*/ 947738 w 1366838"/>
                  <a:gd name="connsiteY12" fmla="*/ 354976 h 619295"/>
                  <a:gd name="connsiteX13" fmla="*/ 1000125 w 1366838"/>
                  <a:gd name="connsiteY13" fmla="*/ 247820 h 619295"/>
                  <a:gd name="connsiteX14" fmla="*/ 1097756 w 1366838"/>
                  <a:gd name="connsiteY14" fmla="*/ 119233 h 619295"/>
                  <a:gd name="connsiteX15" fmla="*/ 1157288 w 1366838"/>
                  <a:gd name="connsiteY15" fmla="*/ 40652 h 619295"/>
                  <a:gd name="connsiteX16" fmla="*/ 1188244 w 1366838"/>
                  <a:gd name="connsiteY16" fmla="*/ 170 h 619295"/>
                  <a:gd name="connsiteX17" fmla="*/ 1226344 w 1366838"/>
                  <a:gd name="connsiteY17" fmla="*/ 54939 h 619295"/>
                  <a:gd name="connsiteX18" fmla="*/ 1266825 w 1366838"/>
                  <a:gd name="connsiteY18" fmla="*/ 85895 h 619295"/>
                  <a:gd name="connsiteX19" fmla="*/ 1350169 w 1366838"/>
                  <a:gd name="connsiteY19" fmla="*/ 121614 h 619295"/>
                  <a:gd name="connsiteX20" fmla="*/ 1366838 w 1366838"/>
                  <a:gd name="connsiteY20" fmla="*/ 190670 h 619295"/>
                  <a:gd name="connsiteX21" fmla="*/ 1119188 w 1366838"/>
                  <a:gd name="connsiteY21" fmla="*/ 474039 h 619295"/>
                  <a:gd name="connsiteX22" fmla="*/ 788194 w 1366838"/>
                  <a:gd name="connsiteY22" fmla="*/ 597864 h 619295"/>
                  <a:gd name="connsiteX23" fmla="*/ 109538 w 1366838"/>
                  <a:gd name="connsiteY23" fmla="*/ 619295 h 619295"/>
                  <a:gd name="connsiteX24" fmla="*/ 0 w 1366838"/>
                  <a:gd name="connsiteY24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00125 w 1366838"/>
                  <a:gd name="connsiteY12" fmla="*/ 247820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70 h 619295"/>
                  <a:gd name="connsiteX1" fmla="*/ 11906 w 1366838"/>
                  <a:gd name="connsiteY1" fmla="*/ 433558 h 619295"/>
                  <a:gd name="connsiteX2" fmla="*/ 140494 w 1366838"/>
                  <a:gd name="connsiteY2" fmla="*/ 385933 h 619295"/>
                  <a:gd name="connsiteX3" fmla="*/ 247650 w 1366838"/>
                  <a:gd name="connsiteY3" fmla="*/ 347833 h 619295"/>
                  <a:gd name="connsiteX4" fmla="*/ 364331 w 1366838"/>
                  <a:gd name="connsiteY4" fmla="*/ 369264 h 619295"/>
                  <a:gd name="connsiteX5" fmla="*/ 438150 w 1366838"/>
                  <a:gd name="connsiteY5" fmla="*/ 416889 h 619295"/>
                  <a:gd name="connsiteX6" fmla="*/ 502444 w 1366838"/>
                  <a:gd name="connsiteY6" fmla="*/ 390695 h 619295"/>
                  <a:gd name="connsiteX7" fmla="*/ 571500 w 1366838"/>
                  <a:gd name="connsiteY7" fmla="*/ 321639 h 619295"/>
                  <a:gd name="connsiteX8" fmla="*/ 640556 w 1366838"/>
                  <a:gd name="connsiteY8" fmla="*/ 264489 h 619295"/>
                  <a:gd name="connsiteX9" fmla="*/ 783431 w 1366838"/>
                  <a:gd name="connsiteY9" fmla="*/ 302589 h 619295"/>
                  <a:gd name="connsiteX10" fmla="*/ 883444 w 1366838"/>
                  <a:gd name="connsiteY10" fmla="*/ 369264 h 619295"/>
                  <a:gd name="connsiteX11" fmla="*/ 947738 w 1366838"/>
                  <a:gd name="connsiteY11" fmla="*/ 354976 h 619295"/>
                  <a:gd name="connsiteX12" fmla="*/ 1033462 w 1366838"/>
                  <a:gd name="connsiteY12" fmla="*/ 257345 h 619295"/>
                  <a:gd name="connsiteX13" fmla="*/ 1097756 w 1366838"/>
                  <a:gd name="connsiteY13" fmla="*/ 119233 h 619295"/>
                  <a:gd name="connsiteX14" fmla="*/ 1157288 w 1366838"/>
                  <a:gd name="connsiteY14" fmla="*/ 40652 h 619295"/>
                  <a:gd name="connsiteX15" fmla="*/ 1188244 w 1366838"/>
                  <a:gd name="connsiteY15" fmla="*/ 170 h 619295"/>
                  <a:gd name="connsiteX16" fmla="*/ 1226344 w 1366838"/>
                  <a:gd name="connsiteY16" fmla="*/ 54939 h 619295"/>
                  <a:gd name="connsiteX17" fmla="*/ 1266825 w 1366838"/>
                  <a:gd name="connsiteY17" fmla="*/ 85895 h 619295"/>
                  <a:gd name="connsiteX18" fmla="*/ 1350169 w 1366838"/>
                  <a:gd name="connsiteY18" fmla="*/ 121614 h 619295"/>
                  <a:gd name="connsiteX19" fmla="*/ 1366838 w 1366838"/>
                  <a:gd name="connsiteY19" fmla="*/ 190670 h 619295"/>
                  <a:gd name="connsiteX20" fmla="*/ 1119188 w 1366838"/>
                  <a:gd name="connsiteY20" fmla="*/ 474039 h 619295"/>
                  <a:gd name="connsiteX21" fmla="*/ 788194 w 1366838"/>
                  <a:gd name="connsiteY21" fmla="*/ 597864 h 619295"/>
                  <a:gd name="connsiteX22" fmla="*/ 109538 w 1366838"/>
                  <a:gd name="connsiteY22" fmla="*/ 619295 h 619295"/>
                  <a:gd name="connsiteX23" fmla="*/ 0 w 1366838"/>
                  <a:gd name="connsiteY23" fmla="*/ 533570 h 619295"/>
                  <a:gd name="connsiteX0" fmla="*/ 0 w 1366838"/>
                  <a:gd name="connsiteY0" fmla="*/ 533584 h 619309"/>
                  <a:gd name="connsiteX1" fmla="*/ 11906 w 1366838"/>
                  <a:gd name="connsiteY1" fmla="*/ 433572 h 619309"/>
                  <a:gd name="connsiteX2" fmla="*/ 140494 w 1366838"/>
                  <a:gd name="connsiteY2" fmla="*/ 385947 h 619309"/>
                  <a:gd name="connsiteX3" fmla="*/ 247650 w 1366838"/>
                  <a:gd name="connsiteY3" fmla="*/ 347847 h 619309"/>
                  <a:gd name="connsiteX4" fmla="*/ 364331 w 1366838"/>
                  <a:gd name="connsiteY4" fmla="*/ 369278 h 619309"/>
                  <a:gd name="connsiteX5" fmla="*/ 438150 w 1366838"/>
                  <a:gd name="connsiteY5" fmla="*/ 416903 h 619309"/>
                  <a:gd name="connsiteX6" fmla="*/ 502444 w 1366838"/>
                  <a:gd name="connsiteY6" fmla="*/ 390709 h 619309"/>
                  <a:gd name="connsiteX7" fmla="*/ 571500 w 1366838"/>
                  <a:gd name="connsiteY7" fmla="*/ 321653 h 619309"/>
                  <a:gd name="connsiteX8" fmla="*/ 640556 w 1366838"/>
                  <a:gd name="connsiteY8" fmla="*/ 264503 h 619309"/>
                  <a:gd name="connsiteX9" fmla="*/ 783431 w 1366838"/>
                  <a:gd name="connsiteY9" fmla="*/ 302603 h 619309"/>
                  <a:gd name="connsiteX10" fmla="*/ 883444 w 1366838"/>
                  <a:gd name="connsiteY10" fmla="*/ 369278 h 619309"/>
                  <a:gd name="connsiteX11" fmla="*/ 947738 w 1366838"/>
                  <a:gd name="connsiteY11" fmla="*/ 354990 h 619309"/>
                  <a:gd name="connsiteX12" fmla="*/ 1033462 w 1366838"/>
                  <a:gd name="connsiteY12" fmla="*/ 257359 h 619309"/>
                  <a:gd name="connsiteX13" fmla="*/ 1138237 w 1366838"/>
                  <a:gd name="connsiteY13" fmla="*/ 131154 h 619309"/>
                  <a:gd name="connsiteX14" fmla="*/ 1157288 w 1366838"/>
                  <a:gd name="connsiteY14" fmla="*/ 40666 h 619309"/>
                  <a:gd name="connsiteX15" fmla="*/ 1188244 w 1366838"/>
                  <a:gd name="connsiteY15" fmla="*/ 184 h 619309"/>
                  <a:gd name="connsiteX16" fmla="*/ 1226344 w 1366838"/>
                  <a:gd name="connsiteY16" fmla="*/ 54953 h 619309"/>
                  <a:gd name="connsiteX17" fmla="*/ 1266825 w 1366838"/>
                  <a:gd name="connsiteY17" fmla="*/ 85909 h 619309"/>
                  <a:gd name="connsiteX18" fmla="*/ 1350169 w 1366838"/>
                  <a:gd name="connsiteY18" fmla="*/ 121628 h 619309"/>
                  <a:gd name="connsiteX19" fmla="*/ 1366838 w 1366838"/>
                  <a:gd name="connsiteY19" fmla="*/ 190684 h 619309"/>
                  <a:gd name="connsiteX20" fmla="*/ 1119188 w 1366838"/>
                  <a:gd name="connsiteY20" fmla="*/ 474053 h 619309"/>
                  <a:gd name="connsiteX21" fmla="*/ 788194 w 1366838"/>
                  <a:gd name="connsiteY21" fmla="*/ 597878 h 619309"/>
                  <a:gd name="connsiteX22" fmla="*/ 109538 w 1366838"/>
                  <a:gd name="connsiteY22" fmla="*/ 619309 h 619309"/>
                  <a:gd name="connsiteX23" fmla="*/ 0 w 1366838"/>
                  <a:gd name="connsiteY23" fmla="*/ 533584 h 619309"/>
                  <a:gd name="connsiteX0" fmla="*/ 0 w 1366838"/>
                  <a:gd name="connsiteY0" fmla="*/ 497118 h 582843"/>
                  <a:gd name="connsiteX1" fmla="*/ 11906 w 1366838"/>
                  <a:gd name="connsiteY1" fmla="*/ 397106 h 582843"/>
                  <a:gd name="connsiteX2" fmla="*/ 140494 w 1366838"/>
                  <a:gd name="connsiteY2" fmla="*/ 349481 h 582843"/>
                  <a:gd name="connsiteX3" fmla="*/ 247650 w 1366838"/>
                  <a:gd name="connsiteY3" fmla="*/ 311381 h 582843"/>
                  <a:gd name="connsiteX4" fmla="*/ 364331 w 1366838"/>
                  <a:gd name="connsiteY4" fmla="*/ 332812 h 582843"/>
                  <a:gd name="connsiteX5" fmla="*/ 438150 w 1366838"/>
                  <a:gd name="connsiteY5" fmla="*/ 380437 h 582843"/>
                  <a:gd name="connsiteX6" fmla="*/ 502444 w 1366838"/>
                  <a:gd name="connsiteY6" fmla="*/ 354243 h 582843"/>
                  <a:gd name="connsiteX7" fmla="*/ 571500 w 1366838"/>
                  <a:gd name="connsiteY7" fmla="*/ 285187 h 582843"/>
                  <a:gd name="connsiteX8" fmla="*/ 640556 w 1366838"/>
                  <a:gd name="connsiteY8" fmla="*/ 228037 h 582843"/>
                  <a:gd name="connsiteX9" fmla="*/ 783431 w 1366838"/>
                  <a:gd name="connsiteY9" fmla="*/ 266137 h 582843"/>
                  <a:gd name="connsiteX10" fmla="*/ 883444 w 1366838"/>
                  <a:gd name="connsiteY10" fmla="*/ 332812 h 582843"/>
                  <a:gd name="connsiteX11" fmla="*/ 947738 w 1366838"/>
                  <a:gd name="connsiteY11" fmla="*/ 318524 h 582843"/>
                  <a:gd name="connsiteX12" fmla="*/ 1033462 w 1366838"/>
                  <a:gd name="connsiteY12" fmla="*/ 220893 h 582843"/>
                  <a:gd name="connsiteX13" fmla="*/ 1138237 w 1366838"/>
                  <a:gd name="connsiteY13" fmla="*/ 94688 h 582843"/>
                  <a:gd name="connsiteX14" fmla="*/ 1157288 w 1366838"/>
                  <a:gd name="connsiteY14" fmla="*/ 4200 h 582843"/>
                  <a:gd name="connsiteX15" fmla="*/ 1226344 w 1366838"/>
                  <a:gd name="connsiteY15" fmla="*/ 18487 h 582843"/>
                  <a:gd name="connsiteX16" fmla="*/ 1266825 w 1366838"/>
                  <a:gd name="connsiteY16" fmla="*/ 49443 h 582843"/>
                  <a:gd name="connsiteX17" fmla="*/ 1350169 w 1366838"/>
                  <a:gd name="connsiteY17" fmla="*/ 85162 h 582843"/>
                  <a:gd name="connsiteX18" fmla="*/ 1366838 w 1366838"/>
                  <a:gd name="connsiteY18" fmla="*/ 154218 h 582843"/>
                  <a:gd name="connsiteX19" fmla="*/ 1119188 w 1366838"/>
                  <a:gd name="connsiteY19" fmla="*/ 437587 h 582843"/>
                  <a:gd name="connsiteX20" fmla="*/ 788194 w 1366838"/>
                  <a:gd name="connsiteY20" fmla="*/ 561412 h 582843"/>
                  <a:gd name="connsiteX21" fmla="*/ 109538 w 1366838"/>
                  <a:gd name="connsiteY21" fmla="*/ 582843 h 582843"/>
                  <a:gd name="connsiteX22" fmla="*/ 0 w 1366838"/>
                  <a:gd name="connsiteY22" fmla="*/ 497118 h 582843"/>
                  <a:gd name="connsiteX0" fmla="*/ 0 w 1366838"/>
                  <a:gd name="connsiteY0" fmla="*/ 501299 h 587024"/>
                  <a:gd name="connsiteX1" fmla="*/ 11906 w 1366838"/>
                  <a:gd name="connsiteY1" fmla="*/ 401287 h 587024"/>
                  <a:gd name="connsiteX2" fmla="*/ 140494 w 1366838"/>
                  <a:gd name="connsiteY2" fmla="*/ 353662 h 587024"/>
                  <a:gd name="connsiteX3" fmla="*/ 247650 w 1366838"/>
                  <a:gd name="connsiteY3" fmla="*/ 315562 h 587024"/>
                  <a:gd name="connsiteX4" fmla="*/ 364331 w 1366838"/>
                  <a:gd name="connsiteY4" fmla="*/ 336993 h 587024"/>
                  <a:gd name="connsiteX5" fmla="*/ 438150 w 1366838"/>
                  <a:gd name="connsiteY5" fmla="*/ 384618 h 587024"/>
                  <a:gd name="connsiteX6" fmla="*/ 502444 w 1366838"/>
                  <a:gd name="connsiteY6" fmla="*/ 358424 h 587024"/>
                  <a:gd name="connsiteX7" fmla="*/ 571500 w 1366838"/>
                  <a:gd name="connsiteY7" fmla="*/ 289368 h 587024"/>
                  <a:gd name="connsiteX8" fmla="*/ 640556 w 1366838"/>
                  <a:gd name="connsiteY8" fmla="*/ 232218 h 587024"/>
                  <a:gd name="connsiteX9" fmla="*/ 783431 w 1366838"/>
                  <a:gd name="connsiteY9" fmla="*/ 270318 h 587024"/>
                  <a:gd name="connsiteX10" fmla="*/ 883444 w 1366838"/>
                  <a:gd name="connsiteY10" fmla="*/ 336993 h 587024"/>
                  <a:gd name="connsiteX11" fmla="*/ 947738 w 1366838"/>
                  <a:gd name="connsiteY11" fmla="*/ 322705 h 587024"/>
                  <a:gd name="connsiteX12" fmla="*/ 1033462 w 1366838"/>
                  <a:gd name="connsiteY12" fmla="*/ 225074 h 587024"/>
                  <a:gd name="connsiteX13" fmla="*/ 1138237 w 1366838"/>
                  <a:gd name="connsiteY13" fmla="*/ 98869 h 587024"/>
                  <a:gd name="connsiteX14" fmla="*/ 1207294 w 1366838"/>
                  <a:gd name="connsiteY14" fmla="*/ 3619 h 587024"/>
                  <a:gd name="connsiteX15" fmla="*/ 1226344 w 1366838"/>
                  <a:gd name="connsiteY15" fmla="*/ 22668 h 587024"/>
                  <a:gd name="connsiteX16" fmla="*/ 1266825 w 1366838"/>
                  <a:gd name="connsiteY16" fmla="*/ 53624 h 587024"/>
                  <a:gd name="connsiteX17" fmla="*/ 1350169 w 1366838"/>
                  <a:gd name="connsiteY17" fmla="*/ 89343 h 587024"/>
                  <a:gd name="connsiteX18" fmla="*/ 1366838 w 1366838"/>
                  <a:gd name="connsiteY18" fmla="*/ 158399 h 587024"/>
                  <a:gd name="connsiteX19" fmla="*/ 1119188 w 1366838"/>
                  <a:gd name="connsiteY19" fmla="*/ 441768 h 587024"/>
                  <a:gd name="connsiteX20" fmla="*/ 788194 w 1366838"/>
                  <a:gd name="connsiteY20" fmla="*/ 565593 h 587024"/>
                  <a:gd name="connsiteX21" fmla="*/ 109538 w 1366838"/>
                  <a:gd name="connsiteY21" fmla="*/ 587024 h 587024"/>
                  <a:gd name="connsiteX22" fmla="*/ 0 w 1366838"/>
                  <a:gd name="connsiteY22" fmla="*/ 501299 h 587024"/>
                  <a:gd name="connsiteX0" fmla="*/ 0 w 1366838"/>
                  <a:gd name="connsiteY0" fmla="*/ 498556 h 584281"/>
                  <a:gd name="connsiteX1" fmla="*/ 11906 w 1366838"/>
                  <a:gd name="connsiteY1" fmla="*/ 398544 h 584281"/>
                  <a:gd name="connsiteX2" fmla="*/ 140494 w 1366838"/>
                  <a:gd name="connsiteY2" fmla="*/ 350919 h 584281"/>
                  <a:gd name="connsiteX3" fmla="*/ 247650 w 1366838"/>
                  <a:gd name="connsiteY3" fmla="*/ 312819 h 584281"/>
                  <a:gd name="connsiteX4" fmla="*/ 364331 w 1366838"/>
                  <a:gd name="connsiteY4" fmla="*/ 334250 h 584281"/>
                  <a:gd name="connsiteX5" fmla="*/ 438150 w 1366838"/>
                  <a:gd name="connsiteY5" fmla="*/ 381875 h 584281"/>
                  <a:gd name="connsiteX6" fmla="*/ 502444 w 1366838"/>
                  <a:gd name="connsiteY6" fmla="*/ 355681 h 584281"/>
                  <a:gd name="connsiteX7" fmla="*/ 571500 w 1366838"/>
                  <a:gd name="connsiteY7" fmla="*/ 286625 h 584281"/>
                  <a:gd name="connsiteX8" fmla="*/ 640556 w 1366838"/>
                  <a:gd name="connsiteY8" fmla="*/ 229475 h 584281"/>
                  <a:gd name="connsiteX9" fmla="*/ 783431 w 1366838"/>
                  <a:gd name="connsiteY9" fmla="*/ 267575 h 584281"/>
                  <a:gd name="connsiteX10" fmla="*/ 883444 w 1366838"/>
                  <a:gd name="connsiteY10" fmla="*/ 334250 h 584281"/>
                  <a:gd name="connsiteX11" fmla="*/ 947738 w 1366838"/>
                  <a:gd name="connsiteY11" fmla="*/ 319962 h 584281"/>
                  <a:gd name="connsiteX12" fmla="*/ 1033462 w 1366838"/>
                  <a:gd name="connsiteY12" fmla="*/ 222331 h 584281"/>
                  <a:gd name="connsiteX13" fmla="*/ 1138237 w 1366838"/>
                  <a:gd name="connsiteY13" fmla="*/ 96126 h 584281"/>
                  <a:gd name="connsiteX14" fmla="*/ 1207294 w 1366838"/>
                  <a:gd name="connsiteY14" fmla="*/ 876 h 584281"/>
                  <a:gd name="connsiteX15" fmla="*/ 1266825 w 1366838"/>
                  <a:gd name="connsiteY15" fmla="*/ 50881 h 584281"/>
                  <a:gd name="connsiteX16" fmla="*/ 1350169 w 1366838"/>
                  <a:gd name="connsiteY16" fmla="*/ 86600 h 584281"/>
                  <a:gd name="connsiteX17" fmla="*/ 1366838 w 1366838"/>
                  <a:gd name="connsiteY17" fmla="*/ 155656 h 584281"/>
                  <a:gd name="connsiteX18" fmla="*/ 1119188 w 1366838"/>
                  <a:gd name="connsiteY18" fmla="*/ 439025 h 584281"/>
                  <a:gd name="connsiteX19" fmla="*/ 788194 w 1366838"/>
                  <a:gd name="connsiteY19" fmla="*/ 562850 h 584281"/>
                  <a:gd name="connsiteX20" fmla="*/ 109538 w 1366838"/>
                  <a:gd name="connsiteY20" fmla="*/ 584281 h 584281"/>
                  <a:gd name="connsiteX21" fmla="*/ 0 w 1366838"/>
                  <a:gd name="connsiteY21" fmla="*/ 498556 h 584281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560 h 577285"/>
                  <a:gd name="connsiteX1" fmla="*/ 11906 w 1366838"/>
                  <a:gd name="connsiteY1" fmla="*/ 391548 h 577285"/>
                  <a:gd name="connsiteX2" fmla="*/ 140494 w 1366838"/>
                  <a:gd name="connsiteY2" fmla="*/ 343923 h 577285"/>
                  <a:gd name="connsiteX3" fmla="*/ 247650 w 1366838"/>
                  <a:gd name="connsiteY3" fmla="*/ 305823 h 577285"/>
                  <a:gd name="connsiteX4" fmla="*/ 364331 w 1366838"/>
                  <a:gd name="connsiteY4" fmla="*/ 327254 h 577285"/>
                  <a:gd name="connsiteX5" fmla="*/ 438150 w 1366838"/>
                  <a:gd name="connsiteY5" fmla="*/ 374879 h 577285"/>
                  <a:gd name="connsiteX6" fmla="*/ 502444 w 1366838"/>
                  <a:gd name="connsiteY6" fmla="*/ 348685 h 577285"/>
                  <a:gd name="connsiteX7" fmla="*/ 571500 w 1366838"/>
                  <a:gd name="connsiteY7" fmla="*/ 279629 h 577285"/>
                  <a:gd name="connsiteX8" fmla="*/ 640556 w 1366838"/>
                  <a:gd name="connsiteY8" fmla="*/ 222479 h 577285"/>
                  <a:gd name="connsiteX9" fmla="*/ 783431 w 1366838"/>
                  <a:gd name="connsiteY9" fmla="*/ 260579 h 577285"/>
                  <a:gd name="connsiteX10" fmla="*/ 883444 w 1366838"/>
                  <a:gd name="connsiteY10" fmla="*/ 327254 h 577285"/>
                  <a:gd name="connsiteX11" fmla="*/ 947738 w 1366838"/>
                  <a:gd name="connsiteY11" fmla="*/ 312966 h 577285"/>
                  <a:gd name="connsiteX12" fmla="*/ 1033462 w 1366838"/>
                  <a:gd name="connsiteY12" fmla="*/ 215335 h 577285"/>
                  <a:gd name="connsiteX13" fmla="*/ 1138237 w 1366838"/>
                  <a:gd name="connsiteY13" fmla="*/ 89130 h 577285"/>
                  <a:gd name="connsiteX14" fmla="*/ 1228725 w 1366838"/>
                  <a:gd name="connsiteY14" fmla="*/ 1024 h 577285"/>
                  <a:gd name="connsiteX15" fmla="*/ 1266825 w 1366838"/>
                  <a:gd name="connsiteY15" fmla="*/ 43885 h 577285"/>
                  <a:gd name="connsiteX16" fmla="*/ 1350169 w 1366838"/>
                  <a:gd name="connsiteY16" fmla="*/ 79604 h 577285"/>
                  <a:gd name="connsiteX17" fmla="*/ 1366838 w 1366838"/>
                  <a:gd name="connsiteY17" fmla="*/ 148660 h 577285"/>
                  <a:gd name="connsiteX18" fmla="*/ 1119188 w 1366838"/>
                  <a:gd name="connsiteY18" fmla="*/ 432029 h 577285"/>
                  <a:gd name="connsiteX19" fmla="*/ 788194 w 1366838"/>
                  <a:gd name="connsiteY19" fmla="*/ 555854 h 577285"/>
                  <a:gd name="connsiteX20" fmla="*/ 109538 w 1366838"/>
                  <a:gd name="connsiteY20" fmla="*/ 577285 h 577285"/>
                  <a:gd name="connsiteX21" fmla="*/ 0 w 1366838"/>
                  <a:gd name="connsiteY21" fmla="*/ 491560 h 577285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38237 w 1366838"/>
                  <a:gd name="connsiteY13" fmla="*/ 88954 h 577109"/>
                  <a:gd name="connsiteX14" fmla="*/ 1154906 w 1366838"/>
                  <a:gd name="connsiteY14" fmla="*/ 88953 h 577109"/>
                  <a:gd name="connsiteX15" fmla="*/ 1228725 w 1366838"/>
                  <a:gd name="connsiteY15" fmla="*/ 848 h 577109"/>
                  <a:gd name="connsiteX16" fmla="*/ 1266825 w 1366838"/>
                  <a:gd name="connsiteY16" fmla="*/ 43709 h 577109"/>
                  <a:gd name="connsiteX17" fmla="*/ 1350169 w 1366838"/>
                  <a:gd name="connsiteY17" fmla="*/ 79428 h 577109"/>
                  <a:gd name="connsiteX18" fmla="*/ 1366838 w 1366838"/>
                  <a:gd name="connsiteY18" fmla="*/ 148484 h 577109"/>
                  <a:gd name="connsiteX19" fmla="*/ 1119188 w 1366838"/>
                  <a:gd name="connsiteY19" fmla="*/ 431853 h 577109"/>
                  <a:gd name="connsiteX20" fmla="*/ 788194 w 1366838"/>
                  <a:gd name="connsiteY20" fmla="*/ 555678 h 577109"/>
                  <a:gd name="connsiteX21" fmla="*/ 109538 w 1366838"/>
                  <a:gd name="connsiteY21" fmla="*/ 577109 h 577109"/>
                  <a:gd name="connsiteX22" fmla="*/ 0 w 1366838"/>
                  <a:gd name="connsiteY22" fmla="*/ 491384 h 577109"/>
                  <a:gd name="connsiteX0" fmla="*/ 0 w 1366838"/>
                  <a:gd name="connsiteY0" fmla="*/ 491384 h 577109"/>
                  <a:gd name="connsiteX1" fmla="*/ 11906 w 1366838"/>
                  <a:gd name="connsiteY1" fmla="*/ 391372 h 577109"/>
                  <a:gd name="connsiteX2" fmla="*/ 140494 w 1366838"/>
                  <a:gd name="connsiteY2" fmla="*/ 343747 h 577109"/>
                  <a:gd name="connsiteX3" fmla="*/ 247650 w 1366838"/>
                  <a:gd name="connsiteY3" fmla="*/ 305647 h 577109"/>
                  <a:gd name="connsiteX4" fmla="*/ 364331 w 1366838"/>
                  <a:gd name="connsiteY4" fmla="*/ 327078 h 577109"/>
                  <a:gd name="connsiteX5" fmla="*/ 438150 w 1366838"/>
                  <a:gd name="connsiteY5" fmla="*/ 374703 h 577109"/>
                  <a:gd name="connsiteX6" fmla="*/ 502444 w 1366838"/>
                  <a:gd name="connsiteY6" fmla="*/ 348509 h 577109"/>
                  <a:gd name="connsiteX7" fmla="*/ 571500 w 1366838"/>
                  <a:gd name="connsiteY7" fmla="*/ 279453 h 577109"/>
                  <a:gd name="connsiteX8" fmla="*/ 640556 w 1366838"/>
                  <a:gd name="connsiteY8" fmla="*/ 222303 h 577109"/>
                  <a:gd name="connsiteX9" fmla="*/ 783431 w 1366838"/>
                  <a:gd name="connsiteY9" fmla="*/ 260403 h 577109"/>
                  <a:gd name="connsiteX10" fmla="*/ 883444 w 1366838"/>
                  <a:gd name="connsiteY10" fmla="*/ 327078 h 577109"/>
                  <a:gd name="connsiteX11" fmla="*/ 947738 w 1366838"/>
                  <a:gd name="connsiteY11" fmla="*/ 312790 h 577109"/>
                  <a:gd name="connsiteX12" fmla="*/ 1033462 w 1366838"/>
                  <a:gd name="connsiteY12" fmla="*/ 215159 h 577109"/>
                  <a:gd name="connsiteX13" fmla="*/ 1154906 w 1366838"/>
                  <a:gd name="connsiteY13" fmla="*/ 88953 h 577109"/>
                  <a:gd name="connsiteX14" fmla="*/ 1228725 w 1366838"/>
                  <a:gd name="connsiteY14" fmla="*/ 848 h 577109"/>
                  <a:gd name="connsiteX15" fmla="*/ 1266825 w 1366838"/>
                  <a:gd name="connsiteY15" fmla="*/ 43709 h 577109"/>
                  <a:gd name="connsiteX16" fmla="*/ 1350169 w 1366838"/>
                  <a:gd name="connsiteY16" fmla="*/ 79428 h 577109"/>
                  <a:gd name="connsiteX17" fmla="*/ 1366838 w 1366838"/>
                  <a:gd name="connsiteY17" fmla="*/ 148484 h 577109"/>
                  <a:gd name="connsiteX18" fmla="*/ 1119188 w 1366838"/>
                  <a:gd name="connsiteY18" fmla="*/ 431853 h 577109"/>
                  <a:gd name="connsiteX19" fmla="*/ 788194 w 1366838"/>
                  <a:gd name="connsiteY19" fmla="*/ 555678 h 577109"/>
                  <a:gd name="connsiteX20" fmla="*/ 109538 w 1366838"/>
                  <a:gd name="connsiteY20" fmla="*/ 577109 h 577109"/>
                  <a:gd name="connsiteX21" fmla="*/ 0 w 1366838"/>
                  <a:gd name="connsiteY21" fmla="*/ 491384 h 577109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733 h 572458"/>
                  <a:gd name="connsiteX1" fmla="*/ 11906 w 1366838"/>
                  <a:gd name="connsiteY1" fmla="*/ 386721 h 572458"/>
                  <a:gd name="connsiteX2" fmla="*/ 140494 w 1366838"/>
                  <a:gd name="connsiteY2" fmla="*/ 339096 h 572458"/>
                  <a:gd name="connsiteX3" fmla="*/ 247650 w 1366838"/>
                  <a:gd name="connsiteY3" fmla="*/ 300996 h 572458"/>
                  <a:gd name="connsiteX4" fmla="*/ 364331 w 1366838"/>
                  <a:gd name="connsiteY4" fmla="*/ 322427 h 572458"/>
                  <a:gd name="connsiteX5" fmla="*/ 438150 w 1366838"/>
                  <a:gd name="connsiteY5" fmla="*/ 370052 h 572458"/>
                  <a:gd name="connsiteX6" fmla="*/ 502444 w 1366838"/>
                  <a:gd name="connsiteY6" fmla="*/ 343858 h 572458"/>
                  <a:gd name="connsiteX7" fmla="*/ 571500 w 1366838"/>
                  <a:gd name="connsiteY7" fmla="*/ 274802 h 572458"/>
                  <a:gd name="connsiteX8" fmla="*/ 640556 w 1366838"/>
                  <a:gd name="connsiteY8" fmla="*/ 217652 h 572458"/>
                  <a:gd name="connsiteX9" fmla="*/ 783431 w 1366838"/>
                  <a:gd name="connsiteY9" fmla="*/ 255752 h 572458"/>
                  <a:gd name="connsiteX10" fmla="*/ 883444 w 1366838"/>
                  <a:gd name="connsiteY10" fmla="*/ 322427 h 572458"/>
                  <a:gd name="connsiteX11" fmla="*/ 947738 w 1366838"/>
                  <a:gd name="connsiteY11" fmla="*/ 308139 h 572458"/>
                  <a:gd name="connsiteX12" fmla="*/ 1033462 w 1366838"/>
                  <a:gd name="connsiteY12" fmla="*/ 210508 h 572458"/>
                  <a:gd name="connsiteX13" fmla="*/ 1154906 w 1366838"/>
                  <a:gd name="connsiteY13" fmla="*/ 84302 h 572458"/>
                  <a:gd name="connsiteX14" fmla="*/ 1221582 w 1366838"/>
                  <a:gd name="connsiteY14" fmla="*/ 960 h 572458"/>
                  <a:gd name="connsiteX15" fmla="*/ 1266825 w 1366838"/>
                  <a:gd name="connsiteY15" fmla="*/ 39058 h 572458"/>
                  <a:gd name="connsiteX16" fmla="*/ 1350169 w 1366838"/>
                  <a:gd name="connsiteY16" fmla="*/ 74777 h 572458"/>
                  <a:gd name="connsiteX17" fmla="*/ 1366838 w 1366838"/>
                  <a:gd name="connsiteY17" fmla="*/ 143833 h 572458"/>
                  <a:gd name="connsiteX18" fmla="*/ 1119188 w 1366838"/>
                  <a:gd name="connsiteY18" fmla="*/ 427202 h 572458"/>
                  <a:gd name="connsiteX19" fmla="*/ 788194 w 1366838"/>
                  <a:gd name="connsiteY19" fmla="*/ 551027 h 572458"/>
                  <a:gd name="connsiteX20" fmla="*/ 109538 w 1366838"/>
                  <a:gd name="connsiteY20" fmla="*/ 572458 h 572458"/>
                  <a:gd name="connsiteX21" fmla="*/ 0 w 1366838"/>
                  <a:gd name="connsiteY21" fmla="*/ 486733 h 572458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  <a:gd name="connsiteX0" fmla="*/ 0 w 1366838"/>
                  <a:gd name="connsiteY0" fmla="*/ 486675 h 572400"/>
                  <a:gd name="connsiteX1" fmla="*/ 11906 w 1366838"/>
                  <a:gd name="connsiteY1" fmla="*/ 386663 h 572400"/>
                  <a:gd name="connsiteX2" fmla="*/ 140494 w 1366838"/>
                  <a:gd name="connsiteY2" fmla="*/ 339038 h 572400"/>
                  <a:gd name="connsiteX3" fmla="*/ 247650 w 1366838"/>
                  <a:gd name="connsiteY3" fmla="*/ 300938 h 572400"/>
                  <a:gd name="connsiteX4" fmla="*/ 364331 w 1366838"/>
                  <a:gd name="connsiteY4" fmla="*/ 322369 h 572400"/>
                  <a:gd name="connsiteX5" fmla="*/ 438150 w 1366838"/>
                  <a:gd name="connsiteY5" fmla="*/ 369994 h 572400"/>
                  <a:gd name="connsiteX6" fmla="*/ 502444 w 1366838"/>
                  <a:gd name="connsiteY6" fmla="*/ 343800 h 572400"/>
                  <a:gd name="connsiteX7" fmla="*/ 571500 w 1366838"/>
                  <a:gd name="connsiteY7" fmla="*/ 274744 h 572400"/>
                  <a:gd name="connsiteX8" fmla="*/ 640556 w 1366838"/>
                  <a:gd name="connsiteY8" fmla="*/ 217594 h 572400"/>
                  <a:gd name="connsiteX9" fmla="*/ 783431 w 1366838"/>
                  <a:gd name="connsiteY9" fmla="*/ 255694 h 572400"/>
                  <a:gd name="connsiteX10" fmla="*/ 883444 w 1366838"/>
                  <a:gd name="connsiteY10" fmla="*/ 322369 h 572400"/>
                  <a:gd name="connsiteX11" fmla="*/ 947738 w 1366838"/>
                  <a:gd name="connsiteY11" fmla="*/ 308081 h 572400"/>
                  <a:gd name="connsiteX12" fmla="*/ 1033462 w 1366838"/>
                  <a:gd name="connsiteY12" fmla="*/ 210450 h 572400"/>
                  <a:gd name="connsiteX13" fmla="*/ 1154906 w 1366838"/>
                  <a:gd name="connsiteY13" fmla="*/ 84244 h 572400"/>
                  <a:gd name="connsiteX14" fmla="*/ 1221582 w 1366838"/>
                  <a:gd name="connsiteY14" fmla="*/ 902 h 572400"/>
                  <a:gd name="connsiteX15" fmla="*/ 1266825 w 1366838"/>
                  <a:gd name="connsiteY15" fmla="*/ 39000 h 572400"/>
                  <a:gd name="connsiteX16" fmla="*/ 1350169 w 1366838"/>
                  <a:gd name="connsiteY16" fmla="*/ 74719 h 572400"/>
                  <a:gd name="connsiteX17" fmla="*/ 1366838 w 1366838"/>
                  <a:gd name="connsiteY17" fmla="*/ 143775 h 572400"/>
                  <a:gd name="connsiteX18" fmla="*/ 1119188 w 1366838"/>
                  <a:gd name="connsiteY18" fmla="*/ 427144 h 572400"/>
                  <a:gd name="connsiteX19" fmla="*/ 788194 w 1366838"/>
                  <a:gd name="connsiteY19" fmla="*/ 550969 h 572400"/>
                  <a:gd name="connsiteX20" fmla="*/ 109538 w 1366838"/>
                  <a:gd name="connsiteY20" fmla="*/ 572400 h 572400"/>
                  <a:gd name="connsiteX21" fmla="*/ 0 w 1366838"/>
                  <a:gd name="connsiteY21" fmla="*/ 486675 h 57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66838" h="572400">
                    <a:moveTo>
                      <a:pt x="0" y="486675"/>
                    </a:moveTo>
                    <a:lnTo>
                      <a:pt x="11906" y="386663"/>
                    </a:lnTo>
                    <a:cubicBezTo>
                      <a:pt x="35322" y="362057"/>
                      <a:pt x="101203" y="353326"/>
                      <a:pt x="140494" y="339038"/>
                    </a:cubicBezTo>
                    <a:cubicBezTo>
                      <a:pt x="179785" y="324750"/>
                      <a:pt x="208756" y="293794"/>
                      <a:pt x="247650" y="300938"/>
                    </a:cubicBezTo>
                    <a:lnTo>
                      <a:pt x="364331" y="322369"/>
                    </a:lnTo>
                    <a:cubicBezTo>
                      <a:pt x="396081" y="333878"/>
                      <a:pt x="416719" y="378725"/>
                      <a:pt x="438150" y="369994"/>
                    </a:cubicBezTo>
                    <a:lnTo>
                      <a:pt x="502444" y="343800"/>
                    </a:lnTo>
                    <a:cubicBezTo>
                      <a:pt x="524669" y="327925"/>
                      <a:pt x="548481" y="295778"/>
                      <a:pt x="571500" y="274744"/>
                    </a:cubicBezTo>
                    <a:cubicBezTo>
                      <a:pt x="594519" y="253710"/>
                      <a:pt x="605234" y="220769"/>
                      <a:pt x="640556" y="217594"/>
                    </a:cubicBezTo>
                    <a:cubicBezTo>
                      <a:pt x="675878" y="214419"/>
                      <a:pt x="742950" y="238231"/>
                      <a:pt x="783431" y="255694"/>
                    </a:cubicBezTo>
                    <a:cubicBezTo>
                      <a:pt x="823912" y="273157"/>
                      <a:pt x="856060" y="313638"/>
                      <a:pt x="883444" y="322369"/>
                    </a:cubicBezTo>
                    <a:cubicBezTo>
                      <a:pt x="910828" y="331100"/>
                      <a:pt x="922735" y="326734"/>
                      <a:pt x="947738" y="308081"/>
                    </a:cubicBezTo>
                    <a:cubicBezTo>
                      <a:pt x="972741" y="289428"/>
                      <a:pt x="998934" y="247756"/>
                      <a:pt x="1033462" y="210450"/>
                    </a:cubicBezTo>
                    <a:cubicBezTo>
                      <a:pt x="1067990" y="173144"/>
                      <a:pt x="1122362" y="119962"/>
                      <a:pt x="1154906" y="84244"/>
                    </a:cubicBezTo>
                    <a:cubicBezTo>
                      <a:pt x="1187450" y="48526"/>
                      <a:pt x="1201341" y="7649"/>
                      <a:pt x="1221582" y="902"/>
                    </a:cubicBezTo>
                    <a:cubicBezTo>
                      <a:pt x="1241823" y="-5845"/>
                      <a:pt x="1239044" y="27094"/>
                      <a:pt x="1266825" y="39000"/>
                    </a:cubicBezTo>
                    <a:lnTo>
                      <a:pt x="1350169" y="74719"/>
                    </a:lnTo>
                    <a:lnTo>
                      <a:pt x="1366838" y="143775"/>
                    </a:lnTo>
                    <a:lnTo>
                      <a:pt x="1119188" y="427144"/>
                    </a:lnTo>
                    <a:lnTo>
                      <a:pt x="788194" y="550969"/>
                    </a:lnTo>
                    <a:lnTo>
                      <a:pt x="109538" y="572400"/>
                    </a:lnTo>
                    <a:lnTo>
                      <a:pt x="0" y="486675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63"/>
              <p:cNvSpPr/>
              <p:nvPr/>
            </p:nvSpPr>
            <p:spPr>
              <a:xfrm>
                <a:off x="466059" y="3057327"/>
                <a:ext cx="1407319" cy="583406"/>
              </a:xfrm>
              <a:custGeom>
                <a:avLst/>
                <a:gdLst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390525 w 1407319"/>
                  <a:gd name="connsiteY7" fmla="*/ 388143 h 583406"/>
                  <a:gd name="connsiteX8" fmla="*/ 404813 w 1407319"/>
                  <a:gd name="connsiteY8" fmla="*/ 404812 h 583406"/>
                  <a:gd name="connsiteX9" fmla="*/ 459582 w 1407319"/>
                  <a:gd name="connsiteY9" fmla="*/ 392906 h 583406"/>
                  <a:gd name="connsiteX10" fmla="*/ 533400 w 1407319"/>
                  <a:gd name="connsiteY10" fmla="*/ 340518 h 583406"/>
                  <a:gd name="connsiteX11" fmla="*/ 597694 w 1407319"/>
                  <a:gd name="connsiteY11" fmla="*/ 278606 h 583406"/>
                  <a:gd name="connsiteX12" fmla="*/ 661988 w 1407319"/>
                  <a:gd name="connsiteY12" fmla="*/ 245268 h 583406"/>
                  <a:gd name="connsiteX13" fmla="*/ 752475 w 1407319"/>
                  <a:gd name="connsiteY13" fmla="*/ 266700 h 583406"/>
                  <a:gd name="connsiteX14" fmla="*/ 823913 w 1407319"/>
                  <a:gd name="connsiteY14" fmla="*/ 321468 h 583406"/>
                  <a:gd name="connsiteX15" fmla="*/ 885825 w 1407319"/>
                  <a:gd name="connsiteY15" fmla="*/ 352425 h 583406"/>
                  <a:gd name="connsiteX16" fmla="*/ 945357 w 1407319"/>
                  <a:gd name="connsiteY16" fmla="*/ 369093 h 583406"/>
                  <a:gd name="connsiteX17" fmla="*/ 1026319 w 1407319"/>
                  <a:gd name="connsiteY17" fmla="*/ 321468 h 583406"/>
                  <a:gd name="connsiteX18" fmla="*/ 1100138 w 1407319"/>
                  <a:gd name="connsiteY18" fmla="*/ 252412 h 583406"/>
                  <a:gd name="connsiteX19" fmla="*/ 1157288 w 1407319"/>
                  <a:gd name="connsiteY19" fmla="*/ 183356 h 583406"/>
                  <a:gd name="connsiteX20" fmla="*/ 1243013 w 1407319"/>
                  <a:gd name="connsiteY20" fmla="*/ 104775 h 583406"/>
                  <a:gd name="connsiteX21" fmla="*/ 1278732 w 1407319"/>
                  <a:gd name="connsiteY21" fmla="*/ 59531 h 583406"/>
                  <a:gd name="connsiteX22" fmla="*/ 1300163 w 1407319"/>
                  <a:gd name="connsiteY22" fmla="*/ 28575 h 583406"/>
                  <a:gd name="connsiteX23" fmla="*/ 1335882 w 1407319"/>
                  <a:gd name="connsiteY23" fmla="*/ 0 h 583406"/>
                  <a:gd name="connsiteX24" fmla="*/ 1407319 w 1407319"/>
                  <a:gd name="connsiteY24" fmla="*/ 16668 h 583406"/>
                  <a:gd name="connsiteX25" fmla="*/ 1331119 w 1407319"/>
                  <a:gd name="connsiteY25" fmla="*/ 359568 h 583406"/>
                  <a:gd name="connsiteX26" fmla="*/ 707232 w 1407319"/>
                  <a:gd name="connsiteY26" fmla="*/ 504825 h 583406"/>
                  <a:gd name="connsiteX27" fmla="*/ 126207 w 1407319"/>
                  <a:gd name="connsiteY27" fmla="*/ 583406 h 583406"/>
                  <a:gd name="connsiteX28" fmla="*/ 0 w 1407319"/>
                  <a:gd name="connsiteY28" fmla="*/ 583406 h 583406"/>
                  <a:gd name="connsiteX29" fmla="*/ 11907 w 1407319"/>
                  <a:gd name="connsiteY29" fmla="*/ 390525 h 583406"/>
                  <a:gd name="connsiteX30" fmla="*/ 11907 w 1407319"/>
                  <a:gd name="connsiteY30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43013 w 1407319"/>
                  <a:gd name="connsiteY19" fmla="*/ 104775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  <a:gd name="connsiteX0" fmla="*/ 11907 w 1407319"/>
                  <a:gd name="connsiteY0" fmla="*/ 464343 h 583406"/>
                  <a:gd name="connsiteX1" fmla="*/ 7144 w 1407319"/>
                  <a:gd name="connsiteY1" fmla="*/ 400050 h 583406"/>
                  <a:gd name="connsiteX2" fmla="*/ 83344 w 1407319"/>
                  <a:gd name="connsiteY2" fmla="*/ 383381 h 583406"/>
                  <a:gd name="connsiteX3" fmla="*/ 145257 w 1407319"/>
                  <a:gd name="connsiteY3" fmla="*/ 345281 h 583406"/>
                  <a:gd name="connsiteX4" fmla="*/ 207169 w 1407319"/>
                  <a:gd name="connsiteY4" fmla="*/ 326231 h 583406"/>
                  <a:gd name="connsiteX5" fmla="*/ 271463 w 1407319"/>
                  <a:gd name="connsiteY5" fmla="*/ 326231 h 583406"/>
                  <a:gd name="connsiteX6" fmla="*/ 330994 w 1407319"/>
                  <a:gd name="connsiteY6" fmla="*/ 345281 h 583406"/>
                  <a:gd name="connsiteX7" fmla="*/ 404813 w 1407319"/>
                  <a:gd name="connsiteY7" fmla="*/ 404812 h 583406"/>
                  <a:gd name="connsiteX8" fmla="*/ 459582 w 1407319"/>
                  <a:gd name="connsiteY8" fmla="*/ 392906 h 583406"/>
                  <a:gd name="connsiteX9" fmla="*/ 533400 w 1407319"/>
                  <a:gd name="connsiteY9" fmla="*/ 340518 h 583406"/>
                  <a:gd name="connsiteX10" fmla="*/ 597694 w 1407319"/>
                  <a:gd name="connsiteY10" fmla="*/ 278606 h 583406"/>
                  <a:gd name="connsiteX11" fmla="*/ 661988 w 1407319"/>
                  <a:gd name="connsiteY11" fmla="*/ 245268 h 583406"/>
                  <a:gd name="connsiteX12" fmla="*/ 752475 w 1407319"/>
                  <a:gd name="connsiteY12" fmla="*/ 266700 h 583406"/>
                  <a:gd name="connsiteX13" fmla="*/ 823913 w 1407319"/>
                  <a:gd name="connsiteY13" fmla="*/ 321468 h 583406"/>
                  <a:gd name="connsiteX14" fmla="*/ 885825 w 1407319"/>
                  <a:gd name="connsiteY14" fmla="*/ 352425 h 583406"/>
                  <a:gd name="connsiteX15" fmla="*/ 945357 w 1407319"/>
                  <a:gd name="connsiteY15" fmla="*/ 369093 h 583406"/>
                  <a:gd name="connsiteX16" fmla="*/ 1026319 w 1407319"/>
                  <a:gd name="connsiteY16" fmla="*/ 321468 h 583406"/>
                  <a:gd name="connsiteX17" fmla="*/ 1100138 w 1407319"/>
                  <a:gd name="connsiteY17" fmla="*/ 252412 h 583406"/>
                  <a:gd name="connsiteX18" fmla="*/ 1157288 w 1407319"/>
                  <a:gd name="connsiteY18" fmla="*/ 183356 h 583406"/>
                  <a:gd name="connsiteX19" fmla="*/ 1233488 w 1407319"/>
                  <a:gd name="connsiteY19" fmla="*/ 102393 h 583406"/>
                  <a:gd name="connsiteX20" fmla="*/ 1278732 w 1407319"/>
                  <a:gd name="connsiteY20" fmla="*/ 59531 h 583406"/>
                  <a:gd name="connsiteX21" fmla="*/ 1300163 w 1407319"/>
                  <a:gd name="connsiteY21" fmla="*/ 28575 h 583406"/>
                  <a:gd name="connsiteX22" fmla="*/ 1335882 w 1407319"/>
                  <a:gd name="connsiteY22" fmla="*/ 0 h 583406"/>
                  <a:gd name="connsiteX23" fmla="*/ 1407319 w 1407319"/>
                  <a:gd name="connsiteY23" fmla="*/ 16668 h 583406"/>
                  <a:gd name="connsiteX24" fmla="*/ 1331119 w 1407319"/>
                  <a:gd name="connsiteY24" fmla="*/ 359568 h 583406"/>
                  <a:gd name="connsiteX25" fmla="*/ 707232 w 1407319"/>
                  <a:gd name="connsiteY25" fmla="*/ 504825 h 583406"/>
                  <a:gd name="connsiteX26" fmla="*/ 126207 w 1407319"/>
                  <a:gd name="connsiteY26" fmla="*/ 583406 h 583406"/>
                  <a:gd name="connsiteX27" fmla="*/ 0 w 1407319"/>
                  <a:gd name="connsiteY27" fmla="*/ 583406 h 583406"/>
                  <a:gd name="connsiteX28" fmla="*/ 11907 w 1407319"/>
                  <a:gd name="connsiteY28" fmla="*/ 390525 h 583406"/>
                  <a:gd name="connsiteX29" fmla="*/ 11907 w 1407319"/>
                  <a:gd name="connsiteY29" fmla="*/ 390525 h 58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07319" h="583406">
                    <a:moveTo>
                      <a:pt x="11907" y="464343"/>
                    </a:moveTo>
                    <a:lnTo>
                      <a:pt x="7144" y="400050"/>
                    </a:lnTo>
                    <a:lnTo>
                      <a:pt x="83344" y="383381"/>
                    </a:lnTo>
                    <a:cubicBezTo>
                      <a:pt x="106363" y="374253"/>
                      <a:pt x="124620" y="354806"/>
                      <a:pt x="145257" y="345281"/>
                    </a:cubicBezTo>
                    <a:cubicBezTo>
                      <a:pt x="165894" y="335756"/>
                      <a:pt x="186135" y="329406"/>
                      <a:pt x="207169" y="326231"/>
                    </a:cubicBezTo>
                    <a:cubicBezTo>
                      <a:pt x="228203" y="323056"/>
                      <a:pt x="250826" y="323056"/>
                      <a:pt x="271463" y="326231"/>
                    </a:cubicBezTo>
                    <a:cubicBezTo>
                      <a:pt x="292101" y="329406"/>
                      <a:pt x="308769" y="332184"/>
                      <a:pt x="330994" y="345281"/>
                    </a:cubicBezTo>
                    <a:cubicBezTo>
                      <a:pt x="353219" y="358378"/>
                      <a:pt x="383382" y="396875"/>
                      <a:pt x="404813" y="404812"/>
                    </a:cubicBezTo>
                    <a:cubicBezTo>
                      <a:pt x="416322" y="405606"/>
                      <a:pt x="438151" y="403622"/>
                      <a:pt x="459582" y="392906"/>
                    </a:cubicBezTo>
                    <a:cubicBezTo>
                      <a:pt x="481013" y="382190"/>
                      <a:pt x="510381" y="359568"/>
                      <a:pt x="533400" y="340518"/>
                    </a:cubicBezTo>
                    <a:cubicBezTo>
                      <a:pt x="556419" y="321468"/>
                      <a:pt x="576263" y="294481"/>
                      <a:pt x="597694" y="278606"/>
                    </a:cubicBezTo>
                    <a:cubicBezTo>
                      <a:pt x="619125" y="262731"/>
                      <a:pt x="636191" y="247252"/>
                      <a:pt x="661988" y="245268"/>
                    </a:cubicBezTo>
                    <a:cubicBezTo>
                      <a:pt x="687785" y="243284"/>
                      <a:pt x="728662" y="248444"/>
                      <a:pt x="752475" y="266700"/>
                    </a:cubicBezTo>
                    <a:lnTo>
                      <a:pt x="823913" y="321468"/>
                    </a:lnTo>
                    <a:cubicBezTo>
                      <a:pt x="846138" y="335756"/>
                      <a:pt x="865981" y="346869"/>
                      <a:pt x="885825" y="352425"/>
                    </a:cubicBezTo>
                    <a:lnTo>
                      <a:pt x="945357" y="369093"/>
                    </a:lnTo>
                    <a:cubicBezTo>
                      <a:pt x="968773" y="363933"/>
                      <a:pt x="1001713" y="344487"/>
                      <a:pt x="1026319" y="321468"/>
                    </a:cubicBezTo>
                    <a:lnTo>
                      <a:pt x="1100138" y="252412"/>
                    </a:lnTo>
                    <a:lnTo>
                      <a:pt x="1157288" y="183356"/>
                    </a:lnTo>
                    <a:cubicBezTo>
                      <a:pt x="1179513" y="158353"/>
                      <a:pt x="1213247" y="123031"/>
                      <a:pt x="1233488" y="102393"/>
                    </a:cubicBezTo>
                    <a:cubicBezTo>
                      <a:pt x="1253729" y="81755"/>
                      <a:pt x="1267620" y="71834"/>
                      <a:pt x="1278732" y="59531"/>
                    </a:cubicBezTo>
                    <a:lnTo>
                      <a:pt x="1300163" y="28575"/>
                    </a:lnTo>
                    <a:lnTo>
                      <a:pt x="1335882" y="0"/>
                    </a:lnTo>
                    <a:lnTo>
                      <a:pt x="1407319" y="16668"/>
                    </a:lnTo>
                    <a:lnTo>
                      <a:pt x="1331119" y="359568"/>
                    </a:lnTo>
                    <a:lnTo>
                      <a:pt x="707232" y="504825"/>
                    </a:lnTo>
                    <a:lnTo>
                      <a:pt x="126207" y="583406"/>
                    </a:lnTo>
                    <a:lnTo>
                      <a:pt x="0" y="583406"/>
                    </a:lnTo>
                    <a:lnTo>
                      <a:pt x="11907" y="390525"/>
                    </a:lnTo>
                    <a:lnTo>
                      <a:pt x="11907" y="390525"/>
                    </a:lnTo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479553" y="3068439"/>
                <a:ext cx="1520825" cy="650875"/>
              </a:xfrm>
              <a:custGeom>
                <a:avLst/>
                <a:gdLst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7375 h 657225"/>
                  <a:gd name="connsiteX1" fmla="*/ 3175 w 1520825"/>
                  <a:gd name="connsiteY1" fmla="*/ 438150 h 657225"/>
                  <a:gd name="connsiteX2" fmla="*/ 88900 w 1520825"/>
                  <a:gd name="connsiteY2" fmla="*/ 422275 h 657225"/>
                  <a:gd name="connsiteX3" fmla="*/ 180975 w 1520825"/>
                  <a:gd name="connsiteY3" fmla="*/ 374650 h 657225"/>
                  <a:gd name="connsiteX4" fmla="*/ 273050 w 1520825"/>
                  <a:gd name="connsiteY4" fmla="*/ 368300 h 657225"/>
                  <a:gd name="connsiteX5" fmla="*/ 387350 w 1520825"/>
                  <a:gd name="connsiteY5" fmla="*/ 444500 h 657225"/>
                  <a:gd name="connsiteX6" fmla="*/ 473075 w 1520825"/>
                  <a:gd name="connsiteY6" fmla="*/ 425450 h 657225"/>
                  <a:gd name="connsiteX7" fmla="*/ 581025 w 1520825"/>
                  <a:gd name="connsiteY7" fmla="*/ 333375 h 657225"/>
                  <a:gd name="connsiteX8" fmla="*/ 631825 w 1520825"/>
                  <a:gd name="connsiteY8" fmla="*/ 292100 h 657225"/>
                  <a:gd name="connsiteX9" fmla="*/ 708025 w 1520825"/>
                  <a:gd name="connsiteY9" fmla="*/ 307975 h 657225"/>
                  <a:gd name="connsiteX10" fmla="*/ 815975 w 1520825"/>
                  <a:gd name="connsiteY10" fmla="*/ 368300 h 657225"/>
                  <a:gd name="connsiteX11" fmla="*/ 914400 w 1520825"/>
                  <a:gd name="connsiteY11" fmla="*/ 403225 h 657225"/>
                  <a:gd name="connsiteX12" fmla="*/ 1031875 w 1520825"/>
                  <a:gd name="connsiteY12" fmla="*/ 368300 h 657225"/>
                  <a:gd name="connsiteX13" fmla="*/ 1203325 w 1520825"/>
                  <a:gd name="connsiteY13" fmla="*/ 180975 h 657225"/>
                  <a:gd name="connsiteX14" fmla="*/ 1266825 w 1520825"/>
                  <a:gd name="connsiteY14" fmla="*/ 111125 h 657225"/>
                  <a:gd name="connsiteX15" fmla="*/ 1330325 w 1520825"/>
                  <a:gd name="connsiteY15" fmla="*/ 53975 h 657225"/>
                  <a:gd name="connsiteX16" fmla="*/ 1387475 w 1520825"/>
                  <a:gd name="connsiteY16" fmla="*/ 0 h 657225"/>
                  <a:gd name="connsiteX17" fmla="*/ 1520825 w 1520825"/>
                  <a:gd name="connsiteY17" fmla="*/ 12700 h 657225"/>
                  <a:gd name="connsiteX18" fmla="*/ 1295400 w 1520825"/>
                  <a:gd name="connsiteY18" fmla="*/ 473075 h 657225"/>
                  <a:gd name="connsiteX19" fmla="*/ 495300 w 1520825"/>
                  <a:gd name="connsiteY19" fmla="*/ 657225 h 657225"/>
                  <a:gd name="connsiteX20" fmla="*/ 146050 w 1520825"/>
                  <a:gd name="connsiteY20" fmla="*/ 638175 h 657225"/>
                  <a:gd name="connsiteX21" fmla="*/ 0 w 1520825"/>
                  <a:gd name="connsiteY21" fmla="*/ 587375 h 65722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14400 w 1520825"/>
                  <a:gd name="connsiteY11" fmla="*/ 396875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  <a:gd name="connsiteX0" fmla="*/ 0 w 1520825"/>
                  <a:gd name="connsiteY0" fmla="*/ 581025 h 650875"/>
                  <a:gd name="connsiteX1" fmla="*/ 3175 w 1520825"/>
                  <a:gd name="connsiteY1" fmla="*/ 431800 h 650875"/>
                  <a:gd name="connsiteX2" fmla="*/ 88900 w 1520825"/>
                  <a:gd name="connsiteY2" fmla="*/ 415925 h 650875"/>
                  <a:gd name="connsiteX3" fmla="*/ 180975 w 1520825"/>
                  <a:gd name="connsiteY3" fmla="*/ 368300 h 650875"/>
                  <a:gd name="connsiteX4" fmla="*/ 273050 w 1520825"/>
                  <a:gd name="connsiteY4" fmla="*/ 361950 h 650875"/>
                  <a:gd name="connsiteX5" fmla="*/ 387350 w 1520825"/>
                  <a:gd name="connsiteY5" fmla="*/ 438150 h 650875"/>
                  <a:gd name="connsiteX6" fmla="*/ 473075 w 1520825"/>
                  <a:gd name="connsiteY6" fmla="*/ 419100 h 650875"/>
                  <a:gd name="connsiteX7" fmla="*/ 581025 w 1520825"/>
                  <a:gd name="connsiteY7" fmla="*/ 327025 h 650875"/>
                  <a:gd name="connsiteX8" fmla="*/ 631825 w 1520825"/>
                  <a:gd name="connsiteY8" fmla="*/ 285750 h 650875"/>
                  <a:gd name="connsiteX9" fmla="*/ 708025 w 1520825"/>
                  <a:gd name="connsiteY9" fmla="*/ 301625 h 650875"/>
                  <a:gd name="connsiteX10" fmla="*/ 815975 w 1520825"/>
                  <a:gd name="connsiteY10" fmla="*/ 361950 h 650875"/>
                  <a:gd name="connsiteX11" fmla="*/ 931069 w 1520825"/>
                  <a:gd name="connsiteY11" fmla="*/ 404018 h 650875"/>
                  <a:gd name="connsiteX12" fmla="*/ 1031875 w 1520825"/>
                  <a:gd name="connsiteY12" fmla="*/ 361950 h 650875"/>
                  <a:gd name="connsiteX13" fmla="*/ 1203325 w 1520825"/>
                  <a:gd name="connsiteY13" fmla="*/ 174625 h 650875"/>
                  <a:gd name="connsiteX14" fmla="*/ 1266825 w 1520825"/>
                  <a:gd name="connsiteY14" fmla="*/ 104775 h 650875"/>
                  <a:gd name="connsiteX15" fmla="*/ 1330325 w 1520825"/>
                  <a:gd name="connsiteY15" fmla="*/ 47625 h 650875"/>
                  <a:gd name="connsiteX16" fmla="*/ 1377950 w 1520825"/>
                  <a:gd name="connsiteY16" fmla="*/ 0 h 650875"/>
                  <a:gd name="connsiteX17" fmla="*/ 1520825 w 1520825"/>
                  <a:gd name="connsiteY17" fmla="*/ 6350 h 650875"/>
                  <a:gd name="connsiteX18" fmla="*/ 1295400 w 1520825"/>
                  <a:gd name="connsiteY18" fmla="*/ 466725 h 650875"/>
                  <a:gd name="connsiteX19" fmla="*/ 495300 w 1520825"/>
                  <a:gd name="connsiteY19" fmla="*/ 650875 h 650875"/>
                  <a:gd name="connsiteX20" fmla="*/ 146050 w 1520825"/>
                  <a:gd name="connsiteY20" fmla="*/ 631825 h 650875"/>
                  <a:gd name="connsiteX21" fmla="*/ 0 w 1520825"/>
                  <a:gd name="connsiteY21" fmla="*/ 581025 h 65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20825" h="650875">
                    <a:moveTo>
                      <a:pt x="0" y="581025"/>
                    </a:moveTo>
                    <a:cubicBezTo>
                      <a:pt x="1058" y="531283"/>
                      <a:pt x="2117" y="481542"/>
                      <a:pt x="3175" y="431800"/>
                    </a:cubicBezTo>
                    <a:lnTo>
                      <a:pt x="88900" y="415925"/>
                    </a:lnTo>
                    <a:cubicBezTo>
                      <a:pt x="118533" y="405342"/>
                      <a:pt x="150283" y="370417"/>
                      <a:pt x="180975" y="368300"/>
                    </a:cubicBezTo>
                    <a:lnTo>
                      <a:pt x="273050" y="361950"/>
                    </a:lnTo>
                    <a:cubicBezTo>
                      <a:pt x="307446" y="373592"/>
                      <a:pt x="358775" y="444500"/>
                      <a:pt x="387350" y="438150"/>
                    </a:cubicBezTo>
                    <a:lnTo>
                      <a:pt x="473075" y="419100"/>
                    </a:lnTo>
                    <a:cubicBezTo>
                      <a:pt x="505354" y="400579"/>
                      <a:pt x="564092" y="340783"/>
                      <a:pt x="581025" y="327025"/>
                    </a:cubicBezTo>
                    <a:lnTo>
                      <a:pt x="631825" y="285750"/>
                    </a:lnTo>
                    <a:cubicBezTo>
                      <a:pt x="652992" y="281517"/>
                      <a:pt x="672042" y="281517"/>
                      <a:pt x="708025" y="301625"/>
                    </a:cubicBezTo>
                    <a:cubicBezTo>
                      <a:pt x="744008" y="321733"/>
                      <a:pt x="778801" y="344885"/>
                      <a:pt x="815975" y="361950"/>
                    </a:cubicBezTo>
                    <a:cubicBezTo>
                      <a:pt x="853149" y="379016"/>
                      <a:pt x="891911" y="415660"/>
                      <a:pt x="931069" y="404018"/>
                    </a:cubicBezTo>
                    <a:cubicBezTo>
                      <a:pt x="964671" y="389995"/>
                      <a:pt x="986499" y="400182"/>
                      <a:pt x="1031875" y="361950"/>
                    </a:cubicBezTo>
                    <a:cubicBezTo>
                      <a:pt x="1077251" y="323718"/>
                      <a:pt x="1182158" y="197908"/>
                      <a:pt x="1203325" y="174625"/>
                    </a:cubicBezTo>
                    <a:lnTo>
                      <a:pt x="1266825" y="104775"/>
                    </a:lnTo>
                    <a:cubicBezTo>
                      <a:pt x="1287992" y="81492"/>
                      <a:pt x="1310217" y="66146"/>
                      <a:pt x="1330325" y="47625"/>
                    </a:cubicBezTo>
                    <a:lnTo>
                      <a:pt x="1377950" y="0"/>
                    </a:lnTo>
                    <a:lnTo>
                      <a:pt x="1520825" y="6350"/>
                    </a:lnTo>
                    <a:lnTo>
                      <a:pt x="1295400" y="466725"/>
                    </a:lnTo>
                    <a:lnTo>
                      <a:pt x="495300" y="650875"/>
                    </a:lnTo>
                    <a:lnTo>
                      <a:pt x="146050" y="631825"/>
                    </a:lnTo>
                    <a:lnTo>
                      <a:pt x="0" y="581025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>
              <a:xfrm>
                <a:off x="476378" y="3062089"/>
                <a:ext cx="1968500" cy="901700"/>
              </a:xfrm>
              <a:custGeom>
                <a:avLst/>
                <a:gdLst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  <a:gd name="connsiteX0" fmla="*/ 3175 w 1968500"/>
                  <a:gd name="connsiteY0" fmla="*/ 809625 h 901700"/>
                  <a:gd name="connsiteX1" fmla="*/ 0 w 1968500"/>
                  <a:gd name="connsiteY1" fmla="*/ 549275 h 901700"/>
                  <a:gd name="connsiteX2" fmla="*/ 133350 w 1968500"/>
                  <a:gd name="connsiteY2" fmla="*/ 517525 h 901700"/>
                  <a:gd name="connsiteX3" fmla="*/ 219075 w 1968500"/>
                  <a:gd name="connsiteY3" fmla="*/ 473075 h 901700"/>
                  <a:gd name="connsiteX4" fmla="*/ 333375 w 1968500"/>
                  <a:gd name="connsiteY4" fmla="*/ 508000 h 901700"/>
                  <a:gd name="connsiteX5" fmla="*/ 412750 w 1968500"/>
                  <a:gd name="connsiteY5" fmla="*/ 546100 h 901700"/>
                  <a:gd name="connsiteX6" fmla="*/ 473075 w 1968500"/>
                  <a:gd name="connsiteY6" fmla="*/ 533400 h 901700"/>
                  <a:gd name="connsiteX7" fmla="*/ 561975 w 1968500"/>
                  <a:gd name="connsiteY7" fmla="*/ 447675 h 901700"/>
                  <a:gd name="connsiteX8" fmla="*/ 638175 w 1968500"/>
                  <a:gd name="connsiteY8" fmla="*/ 396875 h 901700"/>
                  <a:gd name="connsiteX9" fmla="*/ 749300 w 1968500"/>
                  <a:gd name="connsiteY9" fmla="*/ 428625 h 901700"/>
                  <a:gd name="connsiteX10" fmla="*/ 866775 w 1968500"/>
                  <a:gd name="connsiteY10" fmla="*/ 495300 h 901700"/>
                  <a:gd name="connsiteX11" fmla="*/ 958850 w 1968500"/>
                  <a:gd name="connsiteY11" fmla="*/ 485775 h 901700"/>
                  <a:gd name="connsiteX12" fmla="*/ 1073150 w 1968500"/>
                  <a:gd name="connsiteY12" fmla="*/ 441325 h 901700"/>
                  <a:gd name="connsiteX13" fmla="*/ 1200150 w 1968500"/>
                  <a:gd name="connsiteY13" fmla="*/ 320675 h 901700"/>
                  <a:gd name="connsiteX14" fmla="*/ 1339850 w 1968500"/>
                  <a:gd name="connsiteY14" fmla="*/ 187325 h 901700"/>
                  <a:gd name="connsiteX15" fmla="*/ 1419225 w 1968500"/>
                  <a:gd name="connsiteY15" fmla="*/ 101600 h 901700"/>
                  <a:gd name="connsiteX16" fmla="*/ 1485900 w 1968500"/>
                  <a:gd name="connsiteY16" fmla="*/ 9525 h 901700"/>
                  <a:gd name="connsiteX17" fmla="*/ 1597025 w 1968500"/>
                  <a:gd name="connsiteY17" fmla="*/ 9525 h 901700"/>
                  <a:gd name="connsiteX18" fmla="*/ 1720850 w 1968500"/>
                  <a:gd name="connsiteY18" fmla="*/ 6350 h 901700"/>
                  <a:gd name="connsiteX19" fmla="*/ 1838325 w 1968500"/>
                  <a:gd name="connsiteY19" fmla="*/ 9525 h 901700"/>
                  <a:gd name="connsiteX20" fmla="*/ 1968500 w 1968500"/>
                  <a:gd name="connsiteY20" fmla="*/ 0 h 901700"/>
                  <a:gd name="connsiteX21" fmla="*/ 1641475 w 1968500"/>
                  <a:gd name="connsiteY21" fmla="*/ 438150 h 901700"/>
                  <a:gd name="connsiteX22" fmla="*/ 939800 w 1968500"/>
                  <a:gd name="connsiteY22" fmla="*/ 793750 h 901700"/>
                  <a:gd name="connsiteX23" fmla="*/ 247650 w 1968500"/>
                  <a:gd name="connsiteY23" fmla="*/ 901700 h 901700"/>
                  <a:gd name="connsiteX24" fmla="*/ 3175 w 1968500"/>
                  <a:gd name="connsiteY24" fmla="*/ 809625 h 90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68500" h="901700">
                    <a:moveTo>
                      <a:pt x="3175" y="809625"/>
                    </a:moveTo>
                    <a:cubicBezTo>
                      <a:pt x="2117" y="722842"/>
                      <a:pt x="1058" y="636058"/>
                      <a:pt x="0" y="549275"/>
                    </a:cubicBezTo>
                    <a:lnTo>
                      <a:pt x="133350" y="517525"/>
                    </a:lnTo>
                    <a:cubicBezTo>
                      <a:pt x="169863" y="504825"/>
                      <a:pt x="180975" y="461433"/>
                      <a:pt x="219075" y="473075"/>
                    </a:cubicBezTo>
                    <a:lnTo>
                      <a:pt x="333375" y="508000"/>
                    </a:lnTo>
                    <a:cubicBezTo>
                      <a:pt x="365654" y="520171"/>
                      <a:pt x="392642" y="550333"/>
                      <a:pt x="412750" y="546100"/>
                    </a:cubicBezTo>
                    <a:lnTo>
                      <a:pt x="473075" y="533400"/>
                    </a:lnTo>
                    <a:cubicBezTo>
                      <a:pt x="497946" y="516996"/>
                      <a:pt x="536575" y="464608"/>
                      <a:pt x="561975" y="447675"/>
                    </a:cubicBezTo>
                    <a:lnTo>
                      <a:pt x="638175" y="396875"/>
                    </a:lnTo>
                    <a:cubicBezTo>
                      <a:pt x="669396" y="393700"/>
                      <a:pt x="710142" y="406400"/>
                      <a:pt x="749300" y="428625"/>
                    </a:cubicBezTo>
                    <a:lnTo>
                      <a:pt x="866775" y="495300"/>
                    </a:lnTo>
                    <a:cubicBezTo>
                      <a:pt x="901700" y="504825"/>
                      <a:pt x="920750" y="500592"/>
                      <a:pt x="958850" y="485775"/>
                    </a:cubicBezTo>
                    <a:lnTo>
                      <a:pt x="1073150" y="441325"/>
                    </a:lnTo>
                    <a:cubicBezTo>
                      <a:pt x="1113367" y="413808"/>
                      <a:pt x="1153583" y="365125"/>
                      <a:pt x="1200150" y="320675"/>
                    </a:cubicBezTo>
                    <a:lnTo>
                      <a:pt x="1339850" y="187325"/>
                    </a:lnTo>
                    <a:cubicBezTo>
                      <a:pt x="1376362" y="150813"/>
                      <a:pt x="1397000" y="132292"/>
                      <a:pt x="1419225" y="101600"/>
                    </a:cubicBezTo>
                    <a:lnTo>
                      <a:pt x="1485900" y="9525"/>
                    </a:lnTo>
                    <a:lnTo>
                      <a:pt x="1597025" y="9525"/>
                    </a:lnTo>
                    <a:lnTo>
                      <a:pt x="1720850" y="6350"/>
                    </a:lnTo>
                    <a:lnTo>
                      <a:pt x="1838325" y="9525"/>
                    </a:lnTo>
                    <a:lnTo>
                      <a:pt x="1968500" y="0"/>
                    </a:lnTo>
                    <a:lnTo>
                      <a:pt x="1641475" y="438150"/>
                    </a:lnTo>
                    <a:lnTo>
                      <a:pt x="939800" y="793750"/>
                    </a:lnTo>
                    <a:lnTo>
                      <a:pt x="247650" y="901700"/>
                    </a:lnTo>
                    <a:lnTo>
                      <a:pt x="3175" y="809625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476378" y="3046214"/>
                <a:ext cx="2028825" cy="1050925"/>
              </a:xfrm>
              <a:custGeom>
                <a:avLst/>
                <a:gdLst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596900 w 2028825"/>
                  <a:gd name="connsiteY6" fmla="*/ 7683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66750 w 2028825"/>
                  <a:gd name="connsiteY7" fmla="*/ 727075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30250 w 2028825"/>
                  <a:gd name="connsiteY8" fmla="*/ 701675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22300 w 2028825"/>
                  <a:gd name="connsiteY6" fmla="*/ 73025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74700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74650 w 2028825"/>
                  <a:gd name="connsiteY4" fmla="*/ 762000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15975 w 2028825"/>
                  <a:gd name="connsiteY9" fmla="*/ 676275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485775 w 2028825"/>
                  <a:gd name="connsiteY5" fmla="*/ 752475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19125 w 2028825"/>
                  <a:gd name="connsiteY6" fmla="*/ 711200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85800 w 2028825"/>
                  <a:gd name="connsiteY7" fmla="*/ 679450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54050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  <a:gd name="connsiteX0" fmla="*/ 0 w 2028825"/>
                  <a:gd name="connsiteY0" fmla="*/ 892175 h 1050925"/>
                  <a:gd name="connsiteX1" fmla="*/ 9525 w 2028825"/>
                  <a:gd name="connsiteY1" fmla="*/ 790575 h 1050925"/>
                  <a:gd name="connsiteX2" fmla="*/ 177800 w 2028825"/>
                  <a:gd name="connsiteY2" fmla="*/ 742950 h 1050925"/>
                  <a:gd name="connsiteX3" fmla="*/ 279400 w 2028825"/>
                  <a:gd name="connsiteY3" fmla="*/ 730250 h 1050925"/>
                  <a:gd name="connsiteX4" fmla="*/ 381000 w 2028825"/>
                  <a:gd name="connsiteY4" fmla="*/ 746125 h 1050925"/>
                  <a:gd name="connsiteX5" fmla="*/ 504825 w 2028825"/>
                  <a:gd name="connsiteY5" fmla="*/ 740568 h 1050925"/>
                  <a:gd name="connsiteX6" fmla="*/ 626268 w 2028825"/>
                  <a:gd name="connsiteY6" fmla="*/ 696912 h 1050925"/>
                  <a:gd name="connsiteX7" fmla="*/ 692943 w 2028825"/>
                  <a:gd name="connsiteY7" fmla="*/ 658019 h 1050925"/>
                  <a:gd name="connsiteX8" fmla="*/ 742950 w 2028825"/>
                  <a:gd name="connsiteY8" fmla="*/ 646906 h 1050925"/>
                  <a:gd name="connsiteX9" fmla="*/ 847725 w 2028825"/>
                  <a:gd name="connsiteY9" fmla="*/ 679450 h 1050925"/>
                  <a:gd name="connsiteX10" fmla="*/ 946150 w 2028825"/>
                  <a:gd name="connsiteY10" fmla="*/ 663575 h 1050925"/>
                  <a:gd name="connsiteX11" fmla="*/ 1047750 w 2028825"/>
                  <a:gd name="connsiteY11" fmla="*/ 644525 h 1050925"/>
                  <a:gd name="connsiteX12" fmla="*/ 1184275 w 2028825"/>
                  <a:gd name="connsiteY12" fmla="*/ 600075 h 1050925"/>
                  <a:gd name="connsiteX13" fmla="*/ 1289050 w 2028825"/>
                  <a:gd name="connsiteY13" fmla="*/ 558800 h 1050925"/>
                  <a:gd name="connsiteX14" fmla="*/ 1444625 w 2028825"/>
                  <a:gd name="connsiteY14" fmla="*/ 419100 h 1050925"/>
                  <a:gd name="connsiteX15" fmla="*/ 1555750 w 2028825"/>
                  <a:gd name="connsiteY15" fmla="*/ 346075 h 1050925"/>
                  <a:gd name="connsiteX16" fmla="*/ 1666875 w 2028825"/>
                  <a:gd name="connsiteY16" fmla="*/ 250825 h 1050925"/>
                  <a:gd name="connsiteX17" fmla="*/ 1771650 w 2028825"/>
                  <a:gd name="connsiteY17" fmla="*/ 171450 h 1050925"/>
                  <a:gd name="connsiteX18" fmla="*/ 1860550 w 2028825"/>
                  <a:gd name="connsiteY18" fmla="*/ 98425 h 1050925"/>
                  <a:gd name="connsiteX19" fmla="*/ 1927225 w 2028825"/>
                  <a:gd name="connsiteY19" fmla="*/ 12700 h 1050925"/>
                  <a:gd name="connsiteX20" fmla="*/ 2028825 w 2028825"/>
                  <a:gd name="connsiteY20" fmla="*/ 0 h 1050925"/>
                  <a:gd name="connsiteX21" fmla="*/ 1793875 w 2028825"/>
                  <a:gd name="connsiteY21" fmla="*/ 749300 h 1050925"/>
                  <a:gd name="connsiteX22" fmla="*/ 292100 w 2028825"/>
                  <a:gd name="connsiteY22" fmla="*/ 1050925 h 1050925"/>
                  <a:gd name="connsiteX23" fmla="*/ 0 w 2028825"/>
                  <a:gd name="connsiteY23" fmla="*/ 892175 h 10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28825" h="1050925">
                    <a:moveTo>
                      <a:pt x="0" y="892175"/>
                    </a:moveTo>
                    <a:lnTo>
                      <a:pt x="9525" y="790575"/>
                    </a:lnTo>
                    <a:cubicBezTo>
                      <a:pt x="39158" y="765704"/>
                      <a:pt x="132821" y="753004"/>
                      <a:pt x="177800" y="742950"/>
                    </a:cubicBezTo>
                    <a:cubicBezTo>
                      <a:pt x="222779" y="732896"/>
                      <a:pt x="245533" y="729721"/>
                      <a:pt x="279400" y="730250"/>
                    </a:cubicBezTo>
                    <a:cubicBezTo>
                      <a:pt x="313267" y="730779"/>
                      <a:pt x="343429" y="744405"/>
                      <a:pt x="381000" y="746125"/>
                    </a:cubicBezTo>
                    <a:cubicBezTo>
                      <a:pt x="418571" y="747845"/>
                      <a:pt x="463947" y="748770"/>
                      <a:pt x="504825" y="740568"/>
                    </a:cubicBezTo>
                    <a:cubicBezTo>
                      <a:pt x="545703" y="732366"/>
                      <a:pt x="594915" y="710670"/>
                      <a:pt x="626268" y="696912"/>
                    </a:cubicBezTo>
                    <a:cubicBezTo>
                      <a:pt x="657621" y="683154"/>
                      <a:pt x="673496" y="666353"/>
                      <a:pt x="692943" y="658019"/>
                    </a:cubicBezTo>
                    <a:cubicBezTo>
                      <a:pt x="712390" y="649685"/>
                      <a:pt x="717153" y="643334"/>
                      <a:pt x="742950" y="646906"/>
                    </a:cubicBezTo>
                    <a:cubicBezTo>
                      <a:pt x="768747" y="650478"/>
                      <a:pt x="813859" y="676672"/>
                      <a:pt x="847725" y="679450"/>
                    </a:cubicBezTo>
                    <a:cubicBezTo>
                      <a:pt x="881591" y="682228"/>
                      <a:pt x="913342" y="668867"/>
                      <a:pt x="946150" y="663575"/>
                    </a:cubicBezTo>
                    <a:cubicBezTo>
                      <a:pt x="978958" y="658283"/>
                      <a:pt x="1008063" y="655108"/>
                      <a:pt x="1047750" y="644525"/>
                    </a:cubicBezTo>
                    <a:lnTo>
                      <a:pt x="1184275" y="600075"/>
                    </a:lnTo>
                    <a:lnTo>
                      <a:pt x="1289050" y="558800"/>
                    </a:lnTo>
                    <a:cubicBezTo>
                      <a:pt x="1332442" y="528638"/>
                      <a:pt x="1400175" y="454554"/>
                      <a:pt x="1444625" y="419100"/>
                    </a:cubicBezTo>
                    <a:cubicBezTo>
                      <a:pt x="1489075" y="383646"/>
                      <a:pt x="1518708" y="374121"/>
                      <a:pt x="1555750" y="346075"/>
                    </a:cubicBezTo>
                    <a:lnTo>
                      <a:pt x="1666875" y="250825"/>
                    </a:lnTo>
                    <a:lnTo>
                      <a:pt x="1771650" y="171450"/>
                    </a:lnTo>
                    <a:lnTo>
                      <a:pt x="1860550" y="98425"/>
                    </a:lnTo>
                    <a:lnTo>
                      <a:pt x="1927225" y="12700"/>
                    </a:lnTo>
                    <a:lnTo>
                      <a:pt x="2028825" y="0"/>
                    </a:lnTo>
                    <a:lnTo>
                      <a:pt x="1793875" y="749300"/>
                    </a:lnTo>
                    <a:lnTo>
                      <a:pt x="292100" y="1050925"/>
                    </a:lnTo>
                    <a:lnTo>
                      <a:pt x="0" y="892175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473203" y="3027164"/>
                <a:ext cx="2111375" cy="1009650"/>
              </a:xfrm>
              <a:custGeom>
                <a:avLst/>
                <a:gdLst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08075 w 2111375"/>
                  <a:gd name="connsiteY11" fmla="*/ 7080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381125 w 2111375"/>
                  <a:gd name="connsiteY14" fmla="*/ 5746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8125 w 2111375"/>
                  <a:gd name="connsiteY15" fmla="*/ 5016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93900 w 2111375"/>
                  <a:gd name="connsiteY20" fmla="*/ 7302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50875 w 2111375"/>
                  <a:gd name="connsiteY7" fmla="*/ 812800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46100 w 2111375"/>
                  <a:gd name="connsiteY6" fmla="*/ 84137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20725 w 2111375"/>
                  <a:gd name="connsiteY8" fmla="*/ 77470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  <a:gd name="connsiteX0" fmla="*/ 0 w 2111375"/>
                  <a:gd name="connsiteY0" fmla="*/ 942975 h 1009650"/>
                  <a:gd name="connsiteX1" fmla="*/ 0 w 2111375"/>
                  <a:gd name="connsiteY1" fmla="*/ 885825 h 1009650"/>
                  <a:gd name="connsiteX2" fmla="*/ 152400 w 2111375"/>
                  <a:gd name="connsiteY2" fmla="*/ 838200 h 1009650"/>
                  <a:gd name="connsiteX3" fmla="*/ 244475 w 2111375"/>
                  <a:gd name="connsiteY3" fmla="*/ 812800 h 1009650"/>
                  <a:gd name="connsiteX4" fmla="*/ 342900 w 2111375"/>
                  <a:gd name="connsiteY4" fmla="*/ 822325 h 1009650"/>
                  <a:gd name="connsiteX5" fmla="*/ 434975 w 2111375"/>
                  <a:gd name="connsiteY5" fmla="*/ 825500 h 1009650"/>
                  <a:gd name="connsiteX6" fmla="*/ 558800 w 2111375"/>
                  <a:gd name="connsiteY6" fmla="*/ 822325 h 1009650"/>
                  <a:gd name="connsiteX7" fmla="*/ 663575 w 2111375"/>
                  <a:gd name="connsiteY7" fmla="*/ 796925 h 1009650"/>
                  <a:gd name="connsiteX8" fmla="*/ 736600 w 2111375"/>
                  <a:gd name="connsiteY8" fmla="*/ 755650 h 1009650"/>
                  <a:gd name="connsiteX9" fmla="*/ 838200 w 2111375"/>
                  <a:gd name="connsiteY9" fmla="*/ 746125 h 1009650"/>
                  <a:gd name="connsiteX10" fmla="*/ 993775 w 2111375"/>
                  <a:gd name="connsiteY10" fmla="*/ 717550 h 1009650"/>
                  <a:gd name="connsiteX11" fmla="*/ 1111250 w 2111375"/>
                  <a:gd name="connsiteY11" fmla="*/ 695325 h 1009650"/>
                  <a:gd name="connsiteX12" fmla="*/ 1225550 w 2111375"/>
                  <a:gd name="connsiteY12" fmla="*/ 654050 h 1009650"/>
                  <a:gd name="connsiteX13" fmla="*/ 1320800 w 2111375"/>
                  <a:gd name="connsiteY13" fmla="*/ 628650 h 1009650"/>
                  <a:gd name="connsiteX14" fmla="*/ 1406525 w 2111375"/>
                  <a:gd name="connsiteY14" fmla="*/ 561975 h 1009650"/>
                  <a:gd name="connsiteX15" fmla="*/ 1504950 w 2111375"/>
                  <a:gd name="connsiteY15" fmla="*/ 488950 h 1009650"/>
                  <a:gd name="connsiteX16" fmla="*/ 1584325 w 2111375"/>
                  <a:gd name="connsiteY16" fmla="*/ 425450 h 1009650"/>
                  <a:gd name="connsiteX17" fmla="*/ 1682750 w 2111375"/>
                  <a:gd name="connsiteY17" fmla="*/ 349250 h 1009650"/>
                  <a:gd name="connsiteX18" fmla="*/ 1790700 w 2111375"/>
                  <a:gd name="connsiteY18" fmla="*/ 260350 h 1009650"/>
                  <a:gd name="connsiteX19" fmla="*/ 1905000 w 2111375"/>
                  <a:gd name="connsiteY19" fmla="*/ 171450 h 1009650"/>
                  <a:gd name="connsiteX20" fmla="*/ 1984375 w 2111375"/>
                  <a:gd name="connsiteY20" fmla="*/ 66675 h 1009650"/>
                  <a:gd name="connsiteX21" fmla="*/ 2009775 w 2111375"/>
                  <a:gd name="connsiteY21" fmla="*/ 22225 h 1009650"/>
                  <a:gd name="connsiteX22" fmla="*/ 2111375 w 2111375"/>
                  <a:gd name="connsiteY22" fmla="*/ 0 h 1009650"/>
                  <a:gd name="connsiteX23" fmla="*/ 1333500 w 2111375"/>
                  <a:gd name="connsiteY23" fmla="*/ 1009650 h 1009650"/>
                  <a:gd name="connsiteX24" fmla="*/ 0 w 2111375"/>
                  <a:gd name="connsiteY24" fmla="*/ 942975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11375" h="1009650">
                    <a:moveTo>
                      <a:pt x="0" y="942975"/>
                    </a:moveTo>
                    <a:lnTo>
                      <a:pt x="0" y="885825"/>
                    </a:lnTo>
                    <a:lnTo>
                      <a:pt x="152400" y="838200"/>
                    </a:lnTo>
                    <a:cubicBezTo>
                      <a:pt x="193146" y="826029"/>
                      <a:pt x="212725" y="815446"/>
                      <a:pt x="244475" y="812800"/>
                    </a:cubicBezTo>
                    <a:cubicBezTo>
                      <a:pt x="276225" y="810154"/>
                      <a:pt x="312208" y="821267"/>
                      <a:pt x="342900" y="822325"/>
                    </a:cubicBezTo>
                    <a:cubicBezTo>
                      <a:pt x="373592" y="823383"/>
                      <a:pt x="398992" y="825500"/>
                      <a:pt x="434975" y="825500"/>
                    </a:cubicBezTo>
                    <a:cubicBezTo>
                      <a:pt x="470958" y="825500"/>
                      <a:pt x="520700" y="827088"/>
                      <a:pt x="558800" y="822325"/>
                    </a:cubicBezTo>
                    <a:cubicBezTo>
                      <a:pt x="596900" y="817563"/>
                      <a:pt x="624417" y="811742"/>
                      <a:pt x="663575" y="796925"/>
                    </a:cubicBezTo>
                    <a:lnTo>
                      <a:pt x="736600" y="755650"/>
                    </a:lnTo>
                    <a:lnTo>
                      <a:pt x="838200" y="746125"/>
                    </a:lnTo>
                    <a:lnTo>
                      <a:pt x="993775" y="717550"/>
                    </a:lnTo>
                    <a:cubicBezTo>
                      <a:pt x="1039283" y="709083"/>
                      <a:pt x="1072621" y="705908"/>
                      <a:pt x="1111250" y="695325"/>
                    </a:cubicBezTo>
                    <a:cubicBezTo>
                      <a:pt x="1149879" y="684742"/>
                      <a:pt x="1190625" y="665163"/>
                      <a:pt x="1225550" y="654050"/>
                    </a:cubicBezTo>
                    <a:cubicBezTo>
                      <a:pt x="1261004" y="640821"/>
                      <a:pt x="1290638" y="643996"/>
                      <a:pt x="1320800" y="628650"/>
                    </a:cubicBezTo>
                    <a:cubicBezTo>
                      <a:pt x="1350963" y="613304"/>
                      <a:pt x="1375833" y="585258"/>
                      <a:pt x="1406525" y="561975"/>
                    </a:cubicBezTo>
                    <a:cubicBezTo>
                      <a:pt x="1437217" y="538692"/>
                      <a:pt x="1478492" y="510117"/>
                      <a:pt x="1504950" y="488950"/>
                    </a:cubicBezTo>
                    <a:lnTo>
                      <a:pt x="1584325" y="425450"/>
                    </a:lnTo>
                    <a:lnTo>
                      <a:pt x="1682750" y="349250"/>
                    </a:lnTo>
                    <a:lnTo>
                      <a:pt x="1790700" y="260350"/>
                    </a:lnTo>
                    <a:lnTo>
                      <a:pt x="1905000" y="171450"/>
                    </a:lnTo>
                    <a:cubicBezTo>
                      <a:pt x="1938867" y="140229"/>
                      <a:pt x="1966913" y="91546"/>
                      <a:pt x="1984375" y="66675"/>
                    </a:cubicBezTo>
                    <a:cubicBezTo>
                      <a:pt x="2001837" y="41804"/>
                      <a:pt x="1990196" y="34396"/>
                      <a:pt x="2009775" y="22225"/>
                    </a:cubicBezTo>
                    <a:lnTo>
                      <a:pt x="2111375" y="0"/>
                    </a:lnTo>
                    <a:lnTo>
                      <a:pt x="1333500" y="1009650"/>
                    </a:lnTo>
                    <a:lnTo>
                      <a:pt x="0" y="942975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479553" y="2998589"/>
                <a:ext cx="2171700" cy="1155700"/>
              </a:xfrm>
              <a:custGeom>
                <a:avLst/>
                <a:gdLst>
                  <a:gd name="connsiteX0" fmla="*/ 0 w 2171700"/>
                  <a:gd name="connsiteY0" fmla="*/ 1009650 h 1155700"/>
                  <a:gd name="connsiteX1" fmla="*/ 0 w 2171700"/>
                  <a:gd name="connsiteY1" fmla="*/ 952500 h 1155700"/>
                  <a:gd name="connsiteX2" fmla="*/ 139700 w 2171700"/>
                  <a:gd name="connsiteY2" fmla="*/ 908050 h 1155700"/>
                  <a:gd name="connsiteX3" fmla="*/ 254000 w 2171700"/>
                  <a:gd name="connsiteY3" fmla="*/ 885825 h 1155700"/>
                  <a:gd name="connsiteX4" fmla="*/ 368300 w 2171700"/>
                  <a:gd name="connsiteY4" fmla="*/ 889000 h 1155700"/>
                  <a:gd name="connsiteX5" fmla="*/ 457200 w 2171700"/>
                  <a:gd name="connsiteY5" fmla="*/ 895350 h 1155700"/>
                  <a:gd name="connsiteX6" fmla="*/ 542925 w 2171700"/>
                  <a:gd name="connsiteY6" fmla="*/ 904875 h 1155700"/>
                  <a:gd name="connsiteX7" fmla="*/ 628650 w 2171700"/>
                  <a:gd name="connsiteY7" fmla="*/ 895350 h 1155700"/>
                  <a:gd name="connsiteX8" fmla="*/ 723900 w 2171700"/>
                  <a:gd name="connsiteY8" fmla="*/ 850900 h 1155700"/>
                  <a:gd name="connsiteX9" fmla="*/ 828675 w 2171700"/>
                  <a:gd name="connsiteY9" fmla="*/ 812800 h 1155700"/>
                  <a:gd name="connsiteX10" fmla="*/ 904875 w 2171700"/>
                  <a:gd name="connsiteY10" fmla="*/ 800100 h 1155700"/>
                  <a:gd name="connsiteX11" fmla="*/ 1028700 w 2171700"/>
                  <a:gd name="connsiteY11" fmla="*/ 781050 h 1155700"/>
                  <a:gd name="connsiteX12" fmla="*/ 1143000 w 2171700"/>
                  <a:gd name="connsiteY12" fmla="*/ 755650 h 1155700"/>
                  <a:gd name="connsiteX13" fmla="*/ 1276350 w 2171700"/>
                  <a:gd name="connsiteY13" fmla="*/ 708025 h 1155700"/>
                  <a:gd name="connsiteX14" fmla="*/ 1374775 w 2171700"/>
                  <a:gd name="connsiteY14" fmla="*/ 663575 h 1155700"/>
                  <a:gd name="connsiteX15" fmla="*/ 1482725 w 2171700"/>
                  <a:gd name="connsiteY15" fmla="*/ 568325 h 1155700"/>
                  <a:gd name="connsiteX16" fmla="*/ 1574800 w 2171700"/>
                  <a:gd name="connsiteY16" fmla="*/ 501650 h 1155700"/>
                  <a:gd name="connsiteX17" fmla="*/ 1701800 w 2171700"/>
                  <a:gd name="connsiteY17" fmla="*/ 396875 h 1155700"/>
                  <a:gd name="connsiteX18" fmla="*/ 1800225 w 2171700"/>
                  <a:gd name="connsiteY18" fmla="*/ 330200 h 1155700"/>
                  <a:gd name="connsiteX19" fmla="*/ 1936750 w 2171700"/>
                  <a:gd name="connsiteY19" fmla="*/ 228600 h 1155700"/>
                  <a:gd name="connsiteX20" fmla="*/ 2022475 w 2171700"/>
                  <a:gd name="connsiteY20" fmla="*/ 127000 h 1155700"/>
                  <a:gd name="connsiteX21" fmla="*/ 2070100 w 2171700"/>
                  <a:gd name="connsiteY21" fmla="*/ 41275 h 1155700"/>
                  <a:gd name="connsiteX22" fmla="*/ 2171700 w 2171700"/>
                  <a:gd name="connsiteY22" fmla="*/ 0 h 1155700"/>
                  <a:gd name="connsiteX23" fmla="*/ 2019300 w 2171700"/>
                  <a:gd name="connsiteY23" fmla="*/ 654050 h 1155700"/>
                  <a:gd name="connsiteX24" fmla="*/ 768350 w 2171700"/>
                  <a:gd name="connsiteY24" fmla="*/ 1155700 h 1155700"/>
                  <a:gd name="connsiteX25" fmla="*/ 19050 w 2171700"/>
                  <a:gd name="connsiteY25" fmla="*/ 1108075 h 1155700"/>
                  <a:gd name="connsiteX26" fmla="*/ 6350 w 2171700"/>
                  <a:gd name="connsiteY26" fmla="*/ 946150 h 1155700"/>
                  <a:gd name="connsiteX27" fmla="*/ 12700 w 2171700"/>
                  <a:gd name="connsiteY27" fmla="*/ 946150 h 11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171700" h="1155700">
                    <a:moveTo>
                      <a:pt x="0" y="1009650"/>
                    </a:moveTo>
                    <a:lnTo>
                      <a:pt x="0" y="952500"/>
                    </a:lnTo>
                    <a:lnTo>
                      <a:pt x="139700" y="908050"/>
                    </a:lnTo>
                    <a:lnTo>
                      <a:pt x="254000" y="885825"/>
                    </a:lnTo>
                    <a:lnTo>
                      <a:pt x="368300" y="889000"/>
                    </a:lnTo>
                    <a:lnTo>
                      <a:pt x="457200" y="895350"/>
                    </a:lnTo>
                    <a:lnTo>
                      <a:pt x="542925" y="904875"/>
                    </a:lnTo>
                    <a:lnTo>
                      <a:pt x="628650" y="895350"/>
                    </a:lnTo>
                    <a:lnTo>
                      <a:pt x="723900" y="850900"/>
                    </a:lnTo>
                    <a:lnTo>
                      <a:pt x="828675" y="812800"/>
                    </a:lnTo>
                    <a:lnTo>
                      <a:pt x="904875" y="800100"/>
                    </a:lnTo>
                    <a:lnTo>
                      <a:pt x="1028700" y="781050"/>
                    </a:lnTo>
                    <a:lnTo>
                      <a:pt x="1143000" y="755650"/>
                    </a:lnTo>
                    <a:lnTo>
                      <a:pt x="1276350" y="708025"/>
                    </a:lnTo>
                    <a:lnTo>
                      <a:pt x="1374775" y="663575"/>
                    </a:lnTo>
                    <a:lnTo>
                      <a:pt x="1482725" y="568325"/>
                    </a:lnTo>
                    <a:lnTo>
                      <a:pt x="1574800" y="501650"/>
                    </a:lnTo>
                    <a:lnTo>
                      <a:pt x="1701800" y="396875"/>
                    </a:lnTo>
                    <a:lnTo>
                      <a:pt x="1800225" y="330200"/>
                    </a:lnTo>
                    <a:lnTo>
                      <a:pt x="1936750" y="228600"/>
                    </a:lnTo>
                    <a:lnTo>
                      <a:pt x="2022475" y="127000"/>
                    </a:lnTo>
                    <a:lnTo>
                      <a:pt x="2070100" y="41275"/>
                    </a:lnTo>
                    <a:lnTo>
                      <a:pt x="2171700" y="0"/>
                    </a:lnTo>
                    <a:lnTo>
                      <a:pt x="2019300" y="654050"/>
                    </a:lnTo>
                    <a:lnTo>
                      <a:pt x="768350" y="1155700"/>
                    </a:lnTo>
                    <a:lnTo>
                      <a:pt x="19050" y="1108075"/>
                    </a:lnTo>
                    <a:lnTo>
                      <a:pt x="6350" y="946150"/>
                    </a:lnTo>
                    <a:lnTo>
                      <a:pt x="12700" y="946150"/>
                    </a:lnTo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473203" y="2995413"/>
                <a:ext cx="2200275" cy="1209675"/>
              </a:xfrm>
              <a:custGeom>
                <a:avLst/>
                <a:gdLst>
                  <a:gd name="connsiteX0" fmla="*/ 0 w 2200275"/>
                  <a:gd name="connsiteY0" fmla="*/ 1063625 h 1238250"/>
                  <a:gd name="connsiteX1" fmla="*/ 0 w 2200275"/>
                  <a:gd name="connsiteY1" fmla="*/ 1006475 h 1238250"/>
                  <a:gd name="connsiteX2" fmla="*/ 136525 w 2200275"/>
                  <a:gd name="connsiteY2" fmla="*/ 958850 h 1238250"/>
                  <a:gd name="connsiteX3" fmla="*/ 238125 w 2200275"/>
                  <a:gd name="connsiteY3" fmla="*/ 936625 h 1238250"/>
                  <a:gd name="connsiteX4" fmla="*/ 352425 w 2200275"/>
                  <a:gd name="connsiteY4" fmla="*/ 927100 h 1238250"/>
                  <a:gd name="connsiteX5" fmla="*/ 447675 w 2200275"/>
                  <a:gd name="connsiteY5" fmla="*/ 933450 h 1238250"/>
                  <a:gd name="connsiteX6" fmla="*/ 514350 w 2200275"/>
                  <a:gd name="connsiteY6" fmla="*/ 946150 h 1238250"/>
                  <a:gd name="connsiteX7" fmla="*/ 596900 w 2200275"/>
                  <a:gd name="connsiteY7" fmla="*/ 936625 h 1238250"/>
                  <a:gd name="connsiteX8" fmla="*/ 698500 w 2200275"/>
                  <a:gd name="connsiteY8" fmla="*/ 904875 h 1238250"/>
                  <a:gd name="connsiteX9" fmla="*/ 790575 w 2200275"/>
                  <a:gd name="connsiteY9" fmla="*/ 863600 h 1238250"/>
                  <a:gd name="connsiteX10" fmla="*/ 904875 w 2200275"/>
                  <a:gd name="connsiteY10" fmla="*/ 844550 h 1238250"/>
                  <a:gd name="connsiteX11" fmla="*/ 1009650 w 2200275"/>
                  <a:gd name="connsiteY11" fmla="*/ 831850 h 1238250"/>
                  <a:gd name="connsiteX12" fmla="*/ 1143000 w 2200275"/>
                  <a:gd name="connsiteY12" fmla="*/ 800100 h 1238250"/>
                  <a:gd name="connsiteX13" fmla="*/ 1238250 w 2200275"/>
                  <a:gd name="connsiteY13" fmla="*/ 768350 h 1238250"/>
                  <a:gd name="connsiteX14" fmla="*/ 1352550 w 2200275"/>
                  <a:gd name="connsiteY14" fmla="*/ 736600 h 1238250"/>
                  <a:gd name="connsiteX15" fmla="*/ 1460500 w 2200275"/>
                  <a:gd name="connsiteY15" fmla="*/ 663575 h 1238250"/>
                  <a:gd name="connsiteX16" fmla="*/ 1577975 w 2200275"/>
                  <a:gd name="connsiteY16" fmla="*/ 574675 h 1238250"/>
                  <a:gd name="connsiteX17" fmla="*/ 1660525 w 2200275"/>
                  <a:gd name="connsiteY17" fmla="*/ 514350 h 1238250"/>
                  <a:gd name="connsiteX18" fmla="*/ 1743075 w 2200275"/>
                  <a:gd name="connsiteY18" fmla="*/ 450850 h 1238250"/>
                  <a:gd name="connsiteX19" fmla="*/ 1816100 w 2200275"/>
                  <a:gd name="connsiteY19" fmla="*/ 390525 h 1238250"/>
                  <a:gd name="connsiteX20" fmla="*/ 1920875 w 2200275"/>
                  <a:gd name="connsiteY20" fmla="*/ 298450 h 1238250"/>
                  <a:gd name="connsiteX21" fmla="*/ 2006600 w 2200275"/>
                  <a:gd name="connsiteY21" fmla="*/ 215900 h 1238250"/>
                  <a:gd name="connsiteX22" fmla="*/ 2051050 w 2200275"/>
                  <a:gd name="connsiteY22" fmla="*/ 161925 h 1238250"/>
                  <a:gd name="connsiteX23" fmla="*/ 2124075 w 2200275"/>
                  <a:gd name="connsiteY23" fmla="*/ 63500 h 1238250"/>
                  <a:gd name="connsiteX24" fmla="*/ 2162175 w 2200275"/>
                  <a:gd name="connsiteY24" fmla="*/ 3175 h 1238250"/>
                  <a:gd name="connsiteX25" fmla="*/ 2200275 w 2200275"/>
                  <a:gd name="connsiteY25" fmla="*/ 0 h 1238250"/>
                  <a:gd name="connsiteX26" fmla="*/ 2073275 w 2200275"/>
                  <a:gd name="connsiteY26" fmla="*/ 561975 h 1238250"/>
                  <a:gd name="connsiteX27" fmla="*/ 1127125 w 2200275"/>
                  <a:gd name="connsiteY27" fmla="*/ 1095375 h 1238250"/>
                  <a:gd name="connsiteX28" fmla="*/ 44450 w 2200275"/>
                  <a:gd name="connsiteY28" fmla="*/ 1238250 h 1238250"/>
                  <a:gd name="connsiteX29" fmla="*/ 19050 w 2200275"/>
                  <a:gd name="connsiteY29" fmla="*/ 996950 h 1238250"/>
                  <a:gd name="connsiteX30" fmla="*/ 19050 w 2200275"/>
                  <a:gd name="connsiteY30" fmla="*/ 1003300 h 1238250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19050 w 2200275"/>
                  <a:gd name="connsiteY30" fmla="*/ 1003300 h 1209675"/>
                  <a:gd name="connsiteX0" fmla="*/ 0 w 2200275"/>
                  <a:gd name="connsiteY0" fmla="*/ 1063625 h 1209675"/>
                  <a:gd name="connsiteX1" fmla="*/ 0 w 2200275"/>
                  <a:gd name="connsiteY1" fmla="*/ 1006475 h 1209675"/>
                  <a:gd name="connsiteX2" fmla="*/ 136525 w 2200275"/>
                  <a:gd name="connsiteY2" fmla="*/ 958850 h 1209675"/>
                  <a:gd name="connsiteX3" fmla="*/ 238125 w 2200275"/>
                  <a:gd name="connsiteY3" fmla="*/ 936625 h 1209675"/>
                  <a:gd name="connsiteX4" fmla="*/ 352425 w 2200275"/>
                  <a:gd name="connsiteY4" fmla="*/ 927100 h 1209675"/>
                  <a:gd name="connsiteX5" fmla="*/ 447675 w 2200275"/>
                  <a:gd name="connsiteY5" fmla="*/ 933450 h 1209675"/>
                  <a:gd name="connsiteX6" fmla="*/ 514350 w 2200275"/>
                  <a:gd name="connsiteY6" fmla="*/ 946150 h 1209675"/>
                  <a:gd name="connsiteX7" fmla="*/ 596900 w 2200275"/>
                  <a:gd name="connsiteY7" fmla="*/ 936625 h 1209675"/>
                  <a:gd name="connsiteX8" fmla="*/ 698500 w 2200275"/>
                  <a:gd name="connsiteY8" fmla="*/ 904875 h 1209675"/>
                  <a:gd name="connsiteX9" fmla="*/ 790575 w 2200275"/>
                  <a:gd name="connsiteY9" fmla="*/ 863600 h 1209675"/>
                  <a:gd name="connsiteX10" fmla="*/ 904875 w 2200275"/>
                  <a:gd name="connsiteY10" fmla="*/ 844550 h 1209675"/>
                  <a:gd name="connsiteX11" fmla="*/ 1009650 w 2200275"/>
                  <a:gd name="connsiteY11" fmla="*/ 831850 h 1209675"/>
                  <a:gd name="connsiteX12" fmla="*/ 1143000 w 2200275"/>
                  <a:gd name="connsiteY12" fmla="*/ 800100 h 1209675"/>
                  <a:gd name="connsiteX13" fmla="*/ 1238250 w 2200275"/>
                  <a:gd name="connsiteY13" fmla="*/ 768350 h 1209675"/>
                  <a:gd name="connsiteX14" fmla="*/ 1352550 w 2200275"/>
                  <a:gd name="connsiteY14" fmla="*/ 736600 h 1209675"/>
                  <a:gd name="connsiteX15" fmla="*/ 1460500 w 2200275"/>
                  <a:gd name="connsiteY15" fmla="*/ 663575 h 1209675"/>
                  <a:gd name="connsiteX16" fmla="*/ 1577975 w 2200275"/>
                  <a:gd name="connsiteY16" fmla="*/ 574675 h 1209675"/>
                  <a:gd name="connsiteX17" fmla="*/ 1660525 w 2200275"/>
                  <a:gd name="connsiteY17" fmla="*/ 514350 h 1209675"/>
                  <a:gd name="connsiteX18" fmla="*/ 1743075 w 2200275"/>
                  <a:gd name="connsiteY18" fmla="*/ 450850 h 1209675"/>
                  <a:gd name="connsiteX19" fmla="*/ 1816100 w 2200275"/>
                  <a:gd name="connsiteY19" fmla="*/ 390525 h 1209675"/>
                  <a:gd name="connsiteX20" fmla="*/ 1920875 w 2200275"/>
                  <a:gd name="connsiteY20" fmla="*/ 298450 h 1209675"/>
                  <a:gd name="connsiteX21" fmla="*/ 2006600 w 2200275"/>
                  <a:gd name="connsiteY21" fmla="*/ 215900 h 1209675"/>
                  <a:gd name="connsiteX22" fmla="*/ 2051050 w 2200275"/>
                  <a:gd name="connsiteY22" fmla="*/ 161925 h 1209675"/>
                  <a:gd name="connsiteX23" fmla="*/ 2124075 w 2200275"/>
                  <a:gd name="connsiteY23" fmla="*/ 63500 h 1209675"/>
                  <a:gd name="connsiteX24" fmla="*/ 2162175 w 2200275"/>
                  <a:gd name="connsiteY24" fmla="*/ 3175 h 1209675"/>
                  <a:gd name="connsiteX25" fmla="*/ 2200275 w 2200275"/>
                  <a:gd name="connsiteY25" fmla="*/ 0 h 1209675"/>
                  <a:gd name="connsiteX26" fmla="*/ 2073275 w 2200275"/>
                  <a:gd name="connsiteY26" fmla="*/ 561975 h 1209675"/>
                  <a:gd name="connsiteX27" fmla="*/ 1127125 w 2200275"/>
                  <a:gd name="connsiteY27" fmla="*/ 1095375 h 1209675"/>
                  <a:gd name="connsiteX28" fmla="*/ 12700 w 2200275"/>
                  <a:gd name="connsiteY28" fmla="*/ 1209675 h 1209675"/>
                  <a:gd name="connsiteX29" fmla="*/ 19050 w 2200275"/>
                  <a:gd name="connsiteY29" fmla="*/ 996950 h 1209675"/>
                  <a:gd name="connsiteX30" fmla="*/ 6350 w 2200275"/>
                  <a:gd name="connsiteY30" fmla="*/ 996950 h 12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00275" h="1209675">
                    <a:moveTo>
                      <a:pt x="0" y="1063625"/>
                    </a:moveTo>
                    <a:lnTo>
                      <a:pt x="0" y="1006475"/>
                    </a:lnTo>
                    <a:lnTo>
                      <a:pt x="136525" y="958850"/>
                    </a:lnTo>
                    <a:lnTo>
                      <a:pt x="238125" y="936625"/>
                    </a:lnTo>
                    <a:lnTo>
                      <a:pt x="352425" y="927100"/>
                    </a:lnTo>
                    <a:lnTo>
                      <a:pt x="447675" y="933450"/>
                    </a:lnTo>
                    <a:lnTo>
                      <a:pt x="514350" y="946150"/>
                    </a:lnTo>
                    <a:lnTo>
                      <a:pt x="596900" y="936625"/>
                    </a:lnTo>
                    <a:lnTo>
                      <a:pt x="698500" y="904875"/>
                    </a:lnTo>
                    <a:lnTo>
                      <a:pt x="790575" y="863600"/>
                    </a:lnTo>
                    <a:lnTo>
                      <a:pt x="904875" y="844550"/>
                    </a:lnTo>
                    <a:lnTo>
                      <a:pt x="1009650" y="831850"/>
                    </a:lnTo>
                    <a:lnTo>
                      <a:pt x="1143000" y="800100"/>
                    </a:lnTo>
                    <a:lnTo>
                      <a:pt x="1238250" y="768350"/>
                    </a:lnTo>
                    <a:lnTo>
                      <a:pt x="1352550" y="736600"/>
                    </a:lnTo>
                    <a:lnTo>
                      <a:pt x="1460500" y="663575"/>
                    </a:lnTo>
                    <a:lnTo>
                      <a:pt x="1577975" y="574675"/>
                    </a:lnTo>
                    <a:lnTo>
                      <a:pt x="1660525" y="514350"/>
                    </a:lnTo>
                    <a:lnTo>
                      <a:pt x="1743075" y="450850"/>
                    </a:lnTo>
                    <a:lnTo>
                      <a:pt x="1816100" y="390525"/>
                    </a:lnTo>
                    <a:lnTo>
                      <a:pt x="1920875" y="298450"/>
                    </a:lnTo>
                    <a:lnTo>
                      <a:pt x="2006600" y="215900"/>
                    </a:lnTo>
                    <a:lnTo>
                      <a:pt x="2051050" y="161925"/>
                    </a:lnTo>
                    <a:lnTo>
                      <a:pt x="2124075" y="63500"/>
                    </a:lnTo>
                    <a:lnTo>
                      <a:pt x="2162175" y="3175"/>
                    </a:lnTo>
                    <a:lnTo>
                      <a:pt x="2200275" y="0"/>
                    </a:lnTo>
                    <a:lnTo>
                      <a:pt x="2073275" y="561975"/>
                    </a:lnTo>
                    <a:lnTo>
                      <a:pt x="1127125" y="1095375"/>
                    </a:lnTo>
                    <a:lnTo>
                      <a:pt x="12700" y="1209675"/>
                    </a:lnTo>
                    <a:lnTo>
                      <a:pt x="19050" y="996950"/>
                    </a:lnTo>
                    <a:lnTo>
                      <a:pt x="6350" y="996950"/>
                    </a:lnTo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463678" y="2989064"/>
                <a:ext cx="2270125" cy="1162050"/>
              </a:xfrm>
              <a:custGeom>
                <a:avLst/>
                <a:gdLst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006475 w 2270125"/>
                  <a:gd name="connsiteY29" fmla="*/ 1130300 h 1162050"/>
                  <a:gd name="connsiteX30" fmla="*/ 73025 w 2270125"/>
                  <a:gd name="connsiteY30" fmla="*/ 1162050 h 1162050"/>
                  <a:gd name="connsiteX31" fmla="*/ 0 w 2270125"/>
                  <a:gd name="connsiteY31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768475 w 2270125"/>
                  <a:gd name="connsiteY29" fmla="*/ 52070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  <a:gd name="connsiteX0" fmla="*/ 0 w 2270125"/>
                  <a:gd name="connsiteY0" fmla="*/ 1111250 h 1162050"/>
                  <a:gd name="connsiteX1" fmla="*/ 6350 w 2270125"/>
                  <a:gd name="connsiteY1" fmla="*/ 1050925 h 1162050"/>
                  <a:gd name="connsiteX2" fmla="*/ 92075 w 2270125"/>
                  <a:gd name="connsiteY2" fmla="*/ 1022350 h 1162050"/>
                  <a:gd name="connsiteX3" fmla="*/ 165100 w 2270125"/>
                  <a:gd name="connsiteY3" fmla="*/ 993775 h 1162050"/>
                  <a:gd name="connsiteX4" fmla="*/ 263525 w 2270125"/>
                  <a:gd name="connsiteY4" fmla="*/ 971550 h 1162050"/>
                  <a:gd name="connsiteX5" fmla="*/ 342900 w 2270125"/>
                  <a:gd name="connsiteY5" fmla="*/ 968375 h 1162050"/>
                  <a:gd name="connsiteX6" fmla="*/ 438150 w 2270125"/>
                  <a:gd name="connsiteY6" fmla="*/ 971550 h 1162050"/>
                  <a:gd name="connsiteX7" fmla="*/ 514350 w 2270125"/>
                  <a:gd name="connsiteY7" fmla="*/ 981075 h 1162050"/>
                  <a:gd name="connsiteX8" fmla="*/ 584200 w 2270125"/>
                  <a:gd name="connsiteY8" fmla="*/ 977900 h 1162050"/>
                  <a:gd name="connsiteX9" fmla="*/ 688975 w 2270125"/>
                  <a:gd name="connsiteY9" fmla="*/ 955675 h 1162050"/>
                  <a:gd name="connsiteX10" fmla="*/ 755650 w 2270125"/>
                  <a:gd name="connsiteY10" fmla="*/ 920750 h 1162050"/>
                  <a:gd name="connsiteX11" fmla="*/ 863600 w 2270125"/>
                  <a:gd name="connsiteY11" fmla="*/ 892175 h 1162050"/>
                  <a:gd name="connsiteX12" fmla="*/ 971550 w 2270125"/>
                  <a:gd name="connsiteY12" fmla="*/ 876300 h 1162050"/>
                  <a:gd name="connsiteX13" fmla="*/ 1063625 w 2270125"/>
                  <a:gd name="connsiteY13" fmla="*/ 860425 h 1162050"/>
                  <a:gd name="connsiteX14" fmla="*/ 1155700 w 2270125"/>
                  <a:gd name="connsiteY14" fmla="*/ 835025 h 1162050"/>
                  <a:gd name="connsiteX15" fmla="*/ 1285875 w 2270125"/>
                  <a:gd name="connsiteY15" fmla="*/ 803275 h 1162050"/>
                  <a:gd name="connsiteX16" fmla="*/ 1403350 w 2270125"/>
                  <a:gd name="connsiteY16" fmla="*/ 755650 h 1162050"/>
                  <a:gd name="connsiteX17" fmla="*/ 1479550 w 2270125"/>
                  <a:gd name="connsiteY17" fmla="*/ 698500 h 1162050"/>
                  <a:gd name="connsiteX18" fmla="*/ 1600200 w 2270125"/>
                  <a:gd name="connsiteY18" fmla="*/ 612775 h 1162050"/>
                  <a:gd name="connsiteX19" fmla="*/ 1685925 w 2270125"/>
                  <a:gd name="connsiteY19" fmla="*/ 552450 h 1162050"/>
                  <a:gd name="connsiteX20" fmla="*/ 1774825 w 2270125"/>
                  <a:gd name="connsiteY20" fmla="*/ 476250 h 1162050"/>
                  <a:gd name="connsiteX21" fmla="*/ 1879600 w 2270125"/>
                  <a:gd name="connsiteY21" fmla="*/ 396875 h 1162050"/>
                  <a:gd name="connsiteX22" fmla="*/ 1978025 w 2270125"/>
                  <a:gd name="connsiteY22" fmla="*/ 298450 h 1162050"/>
                  <a:gd name="connsiteX23" fmla="*/ 2054225 w 2270125"/>
                  <a:gd name="connsiteY23" fmla="*/ 212725 h 1162050"/>
                  <a:gd name="connsiteX24" fmla="*/ 2127250 w 2270125"/>
                  <a:gd name="connsiteY24" fmla="*/ 133350 h 1162050"/>
                  <a:gd name="connsiteX25" fmla="*/ 2171700 w 2270125"/>
                  <a:gd name="connsiteY25" fmla="*/ 66675 h 1162050"/>
                  <a:gd name="connsiteX26" fmla="*/ 2197100 w 2270125"/>
                  <a:gd name="connsiteY26" fmla="*/ 0 h 1162050"/>
                  <a:gd name="connsiteX27" fmla="*/ 2257425 w 2270125"/>
                  <a:gd name="connsiteY27" fmla="*/ 9525 h 1162050"/>
                  <a:gd name="connsiteX28" fmla="*/ 2270125 w 2270125"/>
                  <a:gd name="connsiteY28" fmla="*/ 114300 h 1162050"/>
                  <a:gd name="connsiteX29" fmla="*/ 1806575 w 2270125"/>
                  <a:gd name="connsiteY29" fmla="*/ 565150 h 1162050"/>
                  <a:gd name="connsiteX30" fmla="*/ 1006475 w 2270125"/>
                  <a:gd name="connsiteY30" fmla="*/ 1130300 h 1162050"/>
                  <a:gd name="connsiteX31" fmla="*/ 73025 w 2270125"/>
                  <a:gd name="connsiteY31" fmla="*/ 1162050 h 1162050"/>
                  <a:gd name="connsiteX32" fmla="*/ 0 w 2270125"/>
                  <a:gd name="connsiteY32" fmla="*/ 1111250 h 116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270125" h="1162050">
                    <a:moveTo>
                      <a:pt x="0" y="1111250"/>
                    </a:moveTo>
                    <a:lnTo>
                      <a:pt x="6350" y="1050925"/>
                    </a:lnTo>
                    <a:lnTo>
                      <a:pt x="92075" y="1022350"/>
                    </a:lnTo>
                    <a:lnTo>
                      <a:pt x="165100" y="993775"/>
                    </a:lnTo>
                    <a:lnTo>
                      <a:pt x="263525" y="971550"/>
                    </a:lnTo>
                    <a:lnTo>
                      <a:pt x="342900" y="968375"/>
                    </a:lnTo>
                    <a:lnTo>
                      <a:pt x="438150" y="971550"/>
                    </a:lnTo>
                    <a:lnTo>
                      <a:pt x="514350" y="981075"/>
                    </a:lnTo>
                    <a:lnTo>
                      <a:pt x="584200" y="977900"/>
                    </a:lnTo>
                    <a:lnTo>
                      <a:pt x="688975" y="955675"/>
                    </a:lnTo>
                    <a:lnTo>
                      <a:pt x="755650" y="920750"/>
                    </a:lnTo>
                    <a:lnTo>
                      <a:pt x="863600" y="892175"/>
                    </a:lnTo>
                    <a:lnTo>
                      <a:pt x="971550" y="876300"/>
                    </a:lnTo>
                    <a:lnTo>
                      <a:pt x="1063625" y="860425"/>
                    </a:lnTo>
                    <a:lnTo>
                      <a:pt x="1155700" y="835025"/>
                    </a:lnTo>
                    <a:lnTo>
                      <a:pt x="1285875" y="803275"/>
                    </a:lnTo>
                    <a:lnTo>
                      <a:pt x="1403350" y="755650"/>
                    </a:lnTo>
                    <a:lnTo>
                      <a:pt x="1479550" y="698500"/>
                    </a:lnTo>
                    <a:lnTo>
                      <a:pt x="1600200" y="612775"/>
                    </a:lnTo>
                    <a:lnTo>
                      <a:pt x="1685925" y="552450"/>
                    </a:lnTo>
                    <a:lnTo>
                      <a:pt x="1774825" y="476250"/>
                    </a:lnTo>
                    <a:lnTo>
                      <a:pt x="1879600" y="396875"/>
                    </a:lnTo>
                    <a:lnTo>
                      <a:pt x="1978025" y="298450"/>
                    </a:lnTo>
                    <a:lnTo>
                      <a:pt x="2054225" y="212725"/>
                    </a:lnTo>
                    <a:lnTo>
                      <a:pt x="2127250" y="133350"/>
                    </a:lnTo>
                    <a:lnTo>
                      <a:pt x="2171700" y="66675"/>
                    </a:lnTo>
                    <a:lnTo>
                      <a:pt x="2197100" y="0"/>
                    </a:lnTo>
                    <a:lnTo>
                      <a:pt x="2257425" y="9525"/>
                    </a:lnTo>
                    <a:lnTo>
                      <a:pt x="2270125" y="114300"/>
                    </a:lnTo>
                    <a:lnTo>
                      <a:pt x="1806575" y="565150"/>
                    </a:lnTo>
                    <a:lnTo>
                      <a:pt x="1006475" y="1130300"/>
                    </a:lnTo>
                    <a:lnTo>
                      <a:pt x="73025" y="1162050"/>
                    </a:lnTo>
                    <a:lnTo>
                      <a:pt x="0" y="1111250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479553" y="2998589"/>
                <a:ext cx="2384425" cy="1276350"/>
              </a:xfrm>
              <a:custGeom>
                <a:avLst/>
                <a:gdLst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14325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54050 w 2384425"/>
                  <a:gd name="connsiteY5" fmla="*/ 100012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81100 w 2384425"/>
                  <a:gd name="connsiteY9" fmla="*/ 8794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73150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937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44725 w 2384425"/>
                  <a:gd name="connsiteY16" fmla="*/ 952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15875 w 238442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22" fmla="*/ 3175 w 2384425"/>
                  <a:gd name="connsiteY22" fmla="*/ 1060450 h 1276350"/>
                  <a:gd name="connsiteX0" fmla="*/ 6350 w 2390775"/>
                  <a:gd name="connsiteY0" fmla="*/ 1174750 h 1276350"/>
                  <a:gd name="connsiteX1" fmla="*/ 6350 w 2390775"/>
                  <a:gd name="connsiteY1" fmla="*/ 1076325 h 1276350"/>
                  <a:gd name="connsiteX2" fmla="*/ 146050 w 2390775"/>
                  <a:gd name="connsiteY2" fmla="*/ 1035050 h 1276350"/>
                  <a:gd name="connsiteX3" fmla="*/ 311150 w 2390775"/>
                  <a:gd name="connsiteY3" fmla="*/ 996950 h 1276350"/>
                  <a:gd name="connsiteX4" fmla="*/ 514350 w 2390775"/>
                  <a:gd name="connsiteY4" fmla="*/ 1003300 h 1276350"/>
                  <a:gd name="connsiteX5" fmla="*/ 654050 w 2390775"/>
                  <a:gd name="connsiteY5" fmla="*/ 981075 h 1276350"/>
                  <a:gd name="connsiteX6" fmla="*/ 762000 w 2390775"/>
                  <a:gd name="connsiteY6" fmla="*/ 939800 h 1276350"/>
                  <a:gd name="connsiteX7" fmla="*/ 917575 w 2390775"/>
                  <a:gd name="connsiteY7" fmla="*/ 908050 h 1276350"/>
                  <a:gd name="connsiteX8" fmla="*/ 1095375 w 2390775"/>
                  <a:gd name="connsiteY8" fmla="*/ 876300 h 1276350"/>
                  <a:gd name="connsiteX9" fmla="*/ 1184275 w 2390775"/>
                  <a:gd name="connsiteY9" fmla="*/ 866775 h 1276350"/>
                  <a:gd name="connsiteX10" fmla="*/ 1377950 w 2390775"/>
                  <a:gd name="connsiteY10" fmla="*/ 781050 h 1276350"/>
                  <a:gd name="connsiteX11" fmla="*/ 1574800 w 2390775"/>
                  <a:gd name="connsiteY11" fmla="*/ 669925 h 1276350"/>
                  <a:gd name="connsiteX12" fmla="*/ 1743075 w 2390775"/>
                  <a:gd name="connsiteY12" fmla="*/ 546100 h 1276350"/>
                  <a:gd name="connsiteX13" fmla="*/ 1927225 w 2390775"/>
                  <a:gd name="connsiteY13" fmla="*/ 387350 h 1276350"/>
                  <a:gd name="connsiteX14" fmla="*/ 2060575 w 2390775"/>
                  <a:gd name="connsiteY14" fmla="*/ 234950 h 1276350"/>
                  <a:gd name="connsiteX15" fmla="*/ 2193925 w 2390775"/>
                  <a:gd name="connsiteY15" fmla="*/ 92075 h 1276350"/>
                  <a:gd name="connsiteX16" fmla="*/ 2238375 w 2390775"/>
                  <a:gd name="connsiteY16" fmla="*/ 3175 h 1276350"/>
                  <a:gd name="connsiteX17" fmla="*/ 2390775 w 2390775"/>
                  <a:gd name="connsiteY17" fmla="*/ 0 h 1276350"/>
                  <a:gd name="connsiteX18" fmla="*/ 1873250 w 2390775"/>
                  <a:gd name="connsiteY18" fmla="*/ 768350 h 1276350"/>
                  <a:gd name="connsiteX19" fmla="*/ 908050 w 2390775"/>
                  <a:gd name="connsiteY19" fmla="*/ 1146175 h 1276350"/>
                  <a:gd name="connsiteX20" fmla="*/ 12700 w 2390775"/>
                  <a:gd name="connsiteY20" fmla="*/ 1276350 h 1276350"/>
                  <a:gd name="connsiteX21" fmla="*/ 22225 w 2390775"/>
                  <a:gd name="connsiteY21" fmla="*/ 1060450 h 1276350"/>
                  <a:gd name="connsiteX22" fmla="*/ 0 w 2390775"/>
                  <a:gd name="connsiteY22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  <a:gd name="connsiteX21" fmla="*/ 15875 w 2384425"/>
                  <a:gd name="connsiteY21" fmla="*/ 1060450 h 1276350"/>
                  <a:gd name="connsiteX0" fmla="*/ 0 w 2384425"/>
                  <a:gd name="connsiteY0" fmla="*/ 1174750 h 1276350"/>
                  <a:gd name="connsiteX1" fmla="*/ 0 w 2384425"/>
                  <a:gd name="connsiteY1" fmla="*/ 1076325 h 1276350"/>
                  <a:gd name="connsiteX2" fmla="*/ 139700 w 2384425"/>
                  <a:gd name="connsiteY2" fmla="*/ 1035050 h 1276350"/>
                  <a:gd name="connsiteX3" fmla="*/ 304800 w 2384425"/>
                  <a:gd name="connsiteY3" fmla="*/ 996950 h 1276350"/>
                  <a:gd name="connsiteX4" fmla="*/ 508000 w 2384425"/>
                  <a:gd name="connsiteY4" fmla="*/ 1003300 h 1276350"/>
                  <a:gd name="connsiteX5" fmla="*/ 647700 w 2384425"/>
                  <a:gd name="connsiteY5" fmla="*/ 981075 h 1276350"/>
                  <a:gd name="connsiteX6" fmla="*/ 755650 w 2384425"/>
                  <a:gd name="connsiteY6" fmla="*/ 939800 h 1276350"/>
                  <a:gd name="connsiteX7" fmla="*/ 911225 w 2384425"/>
                  <a:gd name="connsiteY7" fmla="*/ 908050 h 1276350"/>
                  <a:gd name="connsiteX8" fmla="*/ 1089025 w 2384425"/>
                  <a:gd name="connsiteY8" fmla="*/ 876300 h 1276350"/>
                  <a:gd name="connsiteX9" fmla="*/ 1177925 w 2384425"/>
                  <a:gd name="connsiteY9" fmla="*/ 866775 h 1276350"/>
                  <a:gd name="connsiteX10" fmla="*/ 1371600 w 2384425"/>
                  <a:gd name="connsiteY10" fmla="*/ 781050 h 1276350"/>
                  <a:gd name="connsiteX11" fmla="*/ 1568450 w 2384425"/>
                  <a:gd name="connsiteY11" fmla="*/ 669925 h 1276350"/>
                  <a:gd name="connsiteX12" fmla="*/ 1736725 w 2384425"/>
                  <a:gd name="connsiteY12" fmla="*/ 546100 h 1276350"/>
                  <a:gd name="connsiteX13" fmla="*/ 1920875 w 2384425"/>
                  <a:gd name="connsiteY13" fmla="*/ 387350 h 1276350"/>
                  <a:gd name="connsiteX14" fmla="*/ 2054225 w 2384425"/>
                  <a:gd name="connsiteY14" fmla="*/ 234950 h 1276350"/>
                  <a:gd name="connsiteX15" fmla="*/ 2187575 w 2384425"/>
                  <a:gd name="connsiteY15" fmla="*/ 92075 h 1276350"/>
                  <a:gd name="connsiteX16" fmla="*/ 2232025 w 2384425"/>
                  <a:gd name="connsiteY16" fmla="*/ 3175 h 1276350"/>
                  <a:gd name="connsiteX17" fmla="*/ 2384425 w 2384425"/>
                  <a:gd name="connsiteY17" fmla="*/ 0 h 1276350"/>
                  <a:gd name="connsiteX18" fmla="*/ 1866900 w 2384425"/>
                  <a:gd name="connsiteY18" fmla="*/ 768350 h 1276350"/>
                  <a:gd name="connsiteX19" fmla="*/ 901700 w 2384425"/>
                  <a:gd name="connsiteY19" fmla="*/ 1146175 h 1276350"/>
                  <a:gd name="connsiteX20" fmla="*/ 6350 w 2384425"/>
                  <a:gd name="connsiteY20" fmla="*/ 1276350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4425" h="1276350">
                    <a:moveTo>
                      <a:pt x="0" y="1174750"/>
                    </a:moveTo>
                    <a:lnTo>
                      <a:pt x="0" y="1076325"/>
                    </a:lnTo>
                    <a:cubicBezTo>
                      <a:pt x="23283" y="1053042"/>
                      <a:pt x="88900" y="1048279"/>
                      <a:pt x="139700" y="1035050"/>
                    </a:cubicBezTo>
                    <a:cubicBezTo>
                      <a:pt x="190500" y="1021821"/>
                      <a:pt x="237067" y="994833"/>
                      <a:pt x="304800" y="996950"/>
                    </a:cubicBezTo>
                    <a:cubicBezTo>
                      <a:pt x="372533" y="999067"/>
                      <a:pt x="450850" y="1005946"/>
                      <a:pt x="508000" y="1003300"/>
                    </a:cubicBezTo>
                    <a:cubicBezTo>
                      <a:pt x="565150" y="1000654"/>
                      <a:pt x="613833" y="1001183"/>
                      <a:pt x="647700" y="981075"/>
                    </a:cubicBezTo>
                    <a:lnTo>
                      <a:pt x="755650" y="939800"/>
                    </a:lnTo>
                    <a:cubicBezTo>
                      <a:pt x="799571" y="927629"/>
                      <a:pt x="855663" y="918633"/>
                      <a:pt x="911225" y="908050"/>
                    </a:cubicBezTo>
                    <a:cubicBezTo>
                      <a:pt x="966788" y="897467"/>
                      <a:pt x="1044575" y="883179"/>
                      <a:pt x="1089025" y="876300"/>
                    </a:cubicBezTo>
                    <a:cubicBezTo>
                      <a:pt x="1133475" y="869421"/>
                      <a:pt x="1130829" y="882650"/>
                      <a:pt x="1177925" y="866775"/>
                    </a:cubicBezTo>
                    <a:cubicBezTo>
                      <a:pt x="1225021" y="850900"/>
                      <a:pt x="1306513" y="813858"/>
                      <a:pt x="1371600" y="781050"/>
                    </a:cubicBezTo>
                    <a:cubicBezTo>
                      <a:pt x="1436688" y="748242"/>
                      <a:pt x="1507596" y="711200"/>
                      <a:pt x="1568450" y="669925"/>
                    </a:cubicBezTo>
                    <a:lnTo>
                      <a:pt x="1736725" y="546100"/>
                    </a:lnTo>
                    <a:lnTo>
                      <a:pt x="1920875" y="387350"/>
                    </a:lnTo>
                    <a:lnTo>
                      <a:pt x="2054225" y="234950"/>
                    </a:lnTo>
                    <a:lnTo>
                      <a:pt x="2187575" y="92075"/>
                    </a:lnTo>
                    <a:lnTo>
                      <a:pt x="2232025" y="3175"/>
                    </a:lnTo>
                    <a:lnTo>
                      <a:pt x="2384425" y="0"/>
                    </a:lnTo>
                    <a:lnTo>
                      <a:pt x="1866900" y="768350"/>
                    </a:lnTo>
                    <a:lnTo>
                      <a:pt x="901700" y="1146175"/>
                    </a:lnTo>
                    <a:lnTo>
                      <a:pt x="6350" y="1276350"/>
                    </a:lnTo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477966" y="2985891"/>
                <a:ext cx="2364581" cy="1240630"/>
              </a:xfrm>
              <a:custGeom>
                <a:avLst/>
                <a:gdLst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62112 w 2364581"/>
                  <a:gd name="connsiteY15" fmla="*/ 676275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28762 w 2364581"/>
                  <a:gd name="connsiteY14" fmla="*/ 764381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71562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69181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52537 h 1252537"/>
                  <a:gd name="connsiteX1" fmla="*/ 0 w 2364581"/>
                  <a:gd name="connsiteY1" fmla="*/ 1159669 h 1252537"/>
                  <a:gd name="connsiteX2" fmla="*/ 111918 w 2364581"/>
                  <a:gd name="connsiteY2" fmla="*/ 1133475 h 1252537"/>
                  <a:gd name="connsiteX3" fmla="*/ 185737 w 2364581"/>
                  <a:gd name="connsiteY3" fmla="*/ 1104900 h 1252537"/>
                  <a:gd name="connsiteX4" fmla="*/ 273843 w 2364581"/>
                  <a:gd name="connsiteY4" fmla="*/ 1081087 h 1252537"/>
                  <a:gd name="connsiteX5" fmla="*/ 383381 w 2364581"/>
                  <a:gd name="connsiteY5" fmla="*/ 1076325 h 1252537"/>
                  <a:gd name="connsiteX6" fmla="*/ 502443 w 2364581"/>
                  <a:gd name="connsiteY6" fmla="*/ 1076325 h 1252537"/>
                  <a:gd name="connsiteX7" fmla="*/ 583406 w 2364581"/>
                  <a:gd name="connsiteY7" fmla="*/ 1073944 h 1252537"/>
                  <a:gd name="connsiteX8" fmla="*/ 678656 w 2364581"/>
                  <a:gd name="connsiteY8" fmla="*/ 1033462 h 1252537"/>
                  <a:gd name="connsiteX9" fmla="*/ 845343 w 2364581"/>
                  <a:gd name="connsiteY9" fmla="*/ 997744 h 1252537"/>
                  <a:gd name="connsiteX10" fmla="*/ 978693 w 2364581"/>
                  <a:gd name="connsiteY10" fmla="*/ 964406 h 1252537"/>
                  <a:gd name="connsiteX11" fmla="*/ 1121568 w 2364581"/>
                  <a:gd name="connsiteY11" fmla="*/ 959644 h 1252537"/>
                  <a:gd name="connsiteX12" fmla="*/ 1266825 w 2364581"/>
                  <a:gd name="connsiteY12" fmla="*/ 919162 h 1252537"/>
                  <a:gd name="connsiteX13" fmla="*/ 1400175 w 2364581"/>
                  <a:gd name="connsiteY13" fmla="*/ 852487 h 1252537"/>
                  <a:gd name="connsiteX14" fmla="*/ 1540669 w 2364581"/>
                  <a:gd name="connsiteY14" fmla="*/ 776288 h 1252537"/>
                  <a:gd name="connsiteX15" fmla="*/ 1676399 w 2364581"/>
                  <a:gd name="connsiteY15" fmla="*/ 683419 h 1252537"/>
                  <a:gd name="connsiteX16" fmla="*/ 1788318 w 2364581"/>
                  <a:gd name="connsiteY16" fmla="*/ 588169 h 1252537"/>
                  <a:gd name="connsiteX17" fmla="*/ 1933575 w 2364581"/>
                  <a:gd name="connsiteY17" fmla="*/ 461962 h 1252537"/>
                  <a:gd name="connsiteX18" fmla="*/ 2033587 w 2364581"/>
                  <a:gd name="connsiteY18" fmla="*/ 359569 h 1252537"/>
                  <a:gd name="connsiteX19" fmla="*/ 2135981 w 2364581"/>
                  <a:gd name="connsiteY19" fmla="*/ 261937 h 1252537"/>
                  <a:gd name="connsiteX20" fmla="*/ 2224087 w 2364581"/>
                  <a:gd name="connsiteY20" fmla="*/ 145256 h 1252537"/>
                  <a:gd name="connsiteX21" fmla="*/ 2259806 w 2364581"/>
                  <a:gd name="connsiteY21" fmla="*/ 73819 h 1252537"/>
                  <a:gd name="connsiteX22" fmla="*/ 2276475 w 2364581"/>
                  <a:gd name="connsiteY22" fmla="*/ 16669 h 1252537"/>
                  <a:gd name="connsiteX23" fmla="*/ 2347912 w 2364581"/>
                  <a:gd name="connsiteY23" fmla="*/ 0 h 1252537"/>
                  <a:gd name="connsiteX24" fmla="*/ 2364581 w 2364581"/>
                  <a:gd name="connsiteY24" fmla="*/ 123825 h 1252537"/>
                  <a:gd name="connsiteX25" fmla="*/ 1800225 w 2364581"/>
                  <a:gd name="connsiteY25" fmla="*/ 797719 h 1252537"/>
                  <a:gd name="connsiteX26" fmla="*/ 1283493 w 2364581"/>
                  <a:gd name="connsiteY26" fmla="*/ 1066800 h 1252537"/>
                  <a:gd name="connsiteX27" fmla="*/ 616743 w 2364581"/>
                  <a:gd name="connsiteY27" fmla="*/ 1193006 h 1252537"/>
                  <a:gd name="connsiteX28" fmla="*/ 173831 w 2364581"/>
                  <a:gd name="connsiteY28" fmla="*/ 1250156 h 1252537"/>
                  <a:gd name="connsiteX29" fmla="*/ 2381 w 2364581"/>
                  <a:gd name="connsiteY29" fmla="*/ 1252537 h 1252537"/>
                  <a:gd name="connsiteX0" fmla="*/ 2381 w 2364581"/>
                  <a:gd name="connsiteY0" fmla="*/ 1240630 h 1240630"/>
                  <a:gd name="connsiteX1" fmla="*/ 0 w 2364581"/>
                  <a:gd name="connsiteY1" fmla="*/ 1147762 h 1240630"/>
                  <a:gd name="connsiteX2" fmla="*/ 111918 w 2364581"/>
                  <a:gd name="connsiteY2" fmla="*/ 1121568 h 1240630"/>
                  <a:gd name="connsiteX3" fmla="*/ 185737 w 2364581"/>
                  <a:gd name="connsiteY3" fmla="*/ 1092993 h 1240630"/>
                  <a:gd name="connsiteX4" fmla="*/ 273843 w 2364581"/>
                  <a:gd name="connsiteY4" fmla="*/ 1069180 h 1240630"/>
                  <a:gd name="connsiteX5" fmla="*/ 383381 w 2364581"/>
                  <a:gd name="connsiteY5" fmla="*/ 1064418 h 1240630"/>
                  <a:gd name="connsiteX6" fmla="*/ 502443 w 2364581"/>
                  <a:gd name="connsiteY6" fmla="*/ 1064418 h 1240630"/>
                  <a:gd name="connsiteX7" fmla="*/ 583406 w 2364581"/>
                  <a:gd name="connsiteY7" fmla="*/ 1062037 h 1240630"/>
                  <a:gd name="connsiteX8" fmla="*/ 678656 w 2364581"/>
                  <a:gd name="connsiteY8" fmla="*/ 1021555 h 1240630"/>
                  <a:gd name="connsiteX9" fmla="*/ 845343 w 2364581"/>
                  <a:gd name="connsiteY9" fmla="*/ 985837 h 1240630"/>
                  <a:gd name="connsiteX10" fmla="*/ 978693 w 2364581"/>
                  <a:gd name="connsiteY10" fmla="*/ 952499 h 1240630"/>
                  <a:gd name="connsiteX11" fmla="*/ 1121568 w 2364581"/>
                  <a:gd name="connsiteY11" fmla="*/ 947737 h 1240630"/>
                  <a:gd name="connsiteX12" fmla="*/ 1266825 w 2364581"/>
                  <a:gd name="connsiteY12" fmla="*/ 907255 h 1240630"/>
                  <a:gd name="connsiteX13" fmla="*/ 1400175 w 2364581"/>
                  <a:gd name="connsiteY13" fmla="*/ 840580 h 1240630"/>
                  <a:gd name="connsiteX14" fmla="*/ 1540669 w 2364581"/>
                  <a:gd name="connsiteY14" fmla="*/ 764381 h 1240630"/>
                  <a:gd name="connsiteX15" fmla="*/ 1676399 w 2364581"/>
                  <a:gd name="connsiteY15" fmla="*/ 671512 h 1240630"/>
                  <a:gd name="connsiteX16" fmla="*/ 1788318 w 2364581"/>
                  <a:gd name="connsiteY16" fmla="*/ 576262 h 1240630"/>
                  <a:gd name="connsiteX17" fmla="*/ 1933575 w 2364581"/>
                  <a:gd name="connsiteY17" fmla="*/ 450055 h 1240630"/>
                  <a:gd name="connsiteX18" fmla="*/ 2033587 w 2364581"/>
                  <a:gd name="connsiteY18" fmla="*/ 347662 h 1240630"/>
                  <a:gd name="connsiteX19" fmla="*/ 2135981 w 2364581"/>
                  <a:gd name="connsiteY19" fmla="*/ 250030 h 1240630"/>
                  <a:gd name="connsiteX20" fmla="*/ 2224087 w 2364581"/>
                  <a:gd name="connsiteY20" fmla="*/ 133349 h 1240630"/>
                  <a:gd name="connsiteX21" fmla="*/ 2259806 w 2364581"/>
                  <a:gd name="connsiteY21" fmla="*/ 61912 h 1240630"/>
                  <a:gd name="connsiteX22" fmla="*/ 2276475 w 2364581"/>
                  <a:gd name="connsiteY22" fmla="*/ 4762 h 1240630"/>
                  <a:gd name="connsiteX23" fmla="*/ 2336005 w 2364581"/>
                  <a:gd name="connsiteY23" fmla="*/ 0 h 1240630"/>
                  <a:gd name="connsiteX24" fmla="*/ 2364581 w 2364581"/>
                  <a:gd name="connsiteY24" fmla="*/ 111918 h 1240630"/>
                  <a:gd name="connsiteX25" fmla="*/ 1800225 w 2364581"/>
                  <a:gd name="connsiteY25" fmla="*/ 785812 h 1240630"/>
                  <a:gd name="connsiteX26" fmla="*/ 1283493 w 2364581"/>
                  <a:gd name="connsiteY26" fmla="*/ 1054893 h 1240630"/>
                  <a:gd name="connsiteX27" fmla="*/ 616743 w 2364581"/>
                  <a:gd name="connsiteY27" fmla="*/ 1181099 h 1240630"/>
                  <a:gd name="connsiteX28" fmla="*/ 173831 w 2364581"/>
                  <a:gd name="connsiteY28" fmla="*/ 1238249 h 1240630"/>
                  <a:gd name="connsiteX29" fmla="*/ 2381 w 2364581"/>
                  <a:gd name="connsiteY29" fmla="*/ 1240630 h 12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64581" h="1240630">
                    <a:moveTo>
                      <a:pt x="2381" y="1240630"/>
                    </a:moveTo>
                    <a:cubicBezTo>
                      <a:pt x="1587" y="1209674"/>
                      <a:pt x="794" y="1178718"/>
                      <a:pt x="0" y="1147762"/>
                    </a:cubicBezTo>
                    <a:lnTo>
                      <a:pt x="111918" y="1121568"/>
                    </a:lnTo>
                    <a:cubicBezTo>
                      <a:pt x="142874" y="1112440"/>
                      <a:pt x="158750" y="1101724"/>
                      <a:pt x="185737" y="1092993"/>
                    </a:cubicBezTo>
                    <a:cubicBezTo>
                      <a:pt x="212724" y="1084262"/>
                      <a:pt x="240902" y="1073942"/>
                      <a:pt x="273843" y="1069180"/>
                    </a:cubicBezTo>
                    <a:cubicBezTo>
                      <a:pt x="306784" y="1064418"/>
                      <a:pt x="345281" y="1065212"/>
                      <a:pt x="383381" y="1064418"/>
                    </a:cubicBezTo>
                    <a:cubicBezTo>
                      <a:pt x="421481" y="1063624"/>
                      <a:pt x="469106" y="1064815"/>
                      <a:pt x="502443" y="1064418"/>
                    </a:cubicBezTo>
                    <a:cubicBezTo>
                      <a:pt x="535780" y="1064021"/>
                      <a:pt x="551656" y="1075531"/>
                      <a:pt x="583406" y="1062037"/>
                    </a:cubicBezTo>
                    <a:lnTo>
                      <a:pt x="678656" y="1021555"/>
                    </a:lnTo>
                    <a:cubicBezTo>
                      <a:pt x="722312" y="1008855"/>
                      <a:pt x="800893" y="996950"/>
                      <a:pt x="845343" y="985837"/>
                    </a:cubicBezTo>
                    <a:lnTo>
                      <a:pt x="978693" y="952499"/>
                    </a:lnTo>
                    <a:cubicBezTo>
                      <a:pt x="1024731" y="946149"/>
                      <a:pt x="1073149" y="961231"/>
                      <a:pt x="1121568" y="947737"/>
                    </a:cubicBezTo>
                    <a:lnTo>
                      <a:pt x="1266825" y="907255"/>
                    </a:lnTo>
                    <a:cubicBezTo>
                      <a:pt x="1313259" y="889396"/>
                      <a:pt x="1354534" y="864392"/>
                      <a:pt x="1400175" y="840580"/>
                    </a:cubicBezTo>
                    <a:cubicBezTo>
                      <a:pt x="1445816" y="816768"/>
                      <a:pt x="1494632" y="792559"/>
                      <a:pt x="1540669" y="764381"/>
                    </a:cubicBezTo>
                    <a:cubicBezTo>
                      <a:pt x="1586706" y="736203"/>
                      <a:pt x="1635124" y="702865"/>
                      <a:pt x="1676399" y="671512"/>
                    </a:cubicBezTo>
                    <a:cubicBezTo>
                      <a:pt x="1717674" y="640159"/>
                      <a:pt x="1751012" y="608012"/>
                      <a:pt x="1788318" y="576262"/>
                    </a:cubicBezTo>
                    <a:lnTo>
                      <a:pt x="1933575" y="450055"/>
                    </a:lnTo>
                    <a:cubicBezTo>
                      <a:pt x="1974453" y="411955"/>
                      <a:pt x="1999853" y="381000"/>
                      <a:pt x="2033587" y="347662"/>
                    </a:cubicBezTo>
                    <a:cubicBezTo>
                      <a:pt x="2067321" y="314325"/>
                      <a:pt x="2104231" y="285749"/>
                      <a:pt x="2135981" y="250030"/>
                    </a:cubicBezTo>
                    <a:lnTo>
                      <a:pt x="2224087" y="133349"/>
                    </a:lnTo>
                    <a:lnTo>
                      <a:pt x="2259806" y="61912"/>
                    </a:lnTo>
                    <a:lnTo>
                      <a:pt x="2276475" y="4762"/>
                    </a:lnTo>
                    <a:lnTo>
                      <a:pt x="2336005" y="0"/>
                    </a:lnTo>
                    <a:lnTo>
                      <a:pt x="2364581" y="111918"/>
                    </a:lnTo>
                    <a:lnTo>
                      <a:pt x="1800225" y="785812"/>
                    </a:lnTo>
                    <a:lnTo>
                      <a:pt x="1283493" y="1054893"/>
                    </a:lnTo>
                    <a:lnTo>
                      <a:pt x="616743" y="1181099"/>
                    </a:lnTo>
                    <a:lnTo>
                      <a:pt x="173831" y="1238249"/>
                    </a:lnTo>
                    <a:lnTo>
                      <a:pt x="2381" y="1240630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5357147" y="2809677"/>
                <a:ext cx="1195387" cy="614362"/>
              </a:xfrm>
              <a:custGeom>
                <a:avLst/>
                <a:gdLst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9606 w 1195387"/>
                  <a:gd name="connsiteY12" fmla="*/ 42862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812006 w 1195387"/>
                  <a:gd name="connsiteY15" fmla="*/ 28575 h 614362"/>
                  <a:gd name="connsiteX16" fmla="*/ 850106 w 1195387"/>
                  <a:gd name="connsiteY16" fmla="*/ 0 h 614362"/>
                  <a:gd name="connsiteX17" fmla="*/ 1195387 w 1195387"/>
                  <a:gd name="connsiteY17" fmla="*/ 445293 h 614362"/>
                  <a:gd name="connsiteX18" fmla="*/ 866775 w 1195387"/>
                  <a:gd name="connsiteY18" fmla="*/ 609600 h 614362"/>
                  <a:gd name="connsiteX19" fmla="*/ 588169 w 1195387"/>
                  <a:gd name="connsiteY19" fmla="*/ 609600 h 614362"/>
                  <a:gd name="connsiteX20" fmla="*/ 271462 w 1195387"/>
                  <a:gd name="connsiteY20" fmla="*/ 614362 h 614362"/>
                  <a:gd name="connsiteX21" fmla="*/ 50006 w 1195387"/>
                  <a:gd name="connsiteY21" fmla="*/ 419100 h 614362"/>
                  <a:gd name="connsiteX22" fmla="*/ 0 w 1195387"/>
                  <a:gd name="connsiteY22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  <a:gd name="connsiteX0" fmla="*/ 0 w 1195387"/>
                  <a:gd name="connsiteY0" fmla="*/ 221456 h 614362"/>
                  <a:gd name="connsiteX1" fmla="*/ 100012 w 1195387"/>
                  <a:gd name="connsiteY1" fmla="*/ 171450 h 614362"/>
                  <a:gd name="connsiteX2" fmla="*/ 142875 w 1195387"/>
                  <a:gd name="connsiteY2" fmla="*/ 180975 h 614362"/>
                  <a:gd name="connsiteX3" fmla="*/ 230981 w 1195387"/>
                  <a:gd name="connsiteY3" fmla="*/ 240506 h 614362"/>
                  <a:gd name="connsiteX4" fmla="*/ 235744 w 1195387"/>
                  <a:gd name="connsiteY4" fmla="*/ 138112 h 614362"/>
                  <a:gd name="connsiteX5" fmla="*/ 283369 w 1195387"/>
                  <a:gd name="connsiteY5" fmla="*/ 135731 h 614362"/>
                  <a:gd name="connsiteX6" fmla="*/ 345281 w 1195387"/>
                  <a:gd name="connsiteY6" fmla="*/ 140493 h 614362"/>
                  <a:gd name="connsiteX7" fmla="*/ 385762 w 1195387"/>
                  <a:gd name="connsiteY7" fmla="*/ 135731 h 614362"/>
                  <a:gd name="connsiteX8" fmla="*/ 421481 w 1195387"/>
                  <a:gd name="connsiteY8" fmla="*/ 119062 h 614362"/>
                  <a:gd name="connsiteX9" fmla="*/ 471487 w 1195387"/>
                  <a:gd name="connsiteY9" fmla="*/ 90487 h 614362"/>
                  <a:gd name="connsiteX10" fmla="*/ 635794 w 1195387"/>
                  <a:gd name="connsiteY10" fmla="*/ 150018 h 614362"/>
                  <a:gd name="connsiteX11" fmla="*/ 585787 w 1195387"/>
                  <a:gd name="connsiteY11" fmla="*/ 38100 h 614362"/>
                  <a:gd name="connsiteX12" fmla="*/ 650081 w 1195387"/>
                  <a:gd name="connsiteY12" fmla="*/ 35718 h 614362"/>
                  <a:gd name="connsiteX13" fmla="*/ 731044 w 1195387"/>
                  <a:gd name="connsiteY13" fmla="*/ 42862 h 614362"/>
                  <a:gd name="connsiteX14" fmla="*/ 759619 w 1195387"/>
                  <a:gd name="connsiteY14" fmla="*/ 47625 h 614362"/>
                  <a:gd name="connsiteX15" fmla="*/ 759619 w 1195387"/>
                  <a:gd name="connsiteY15" fmla="*/ 47625 h 614362"/>
                  <a:gd name="connsiteX16" fmla="*/ 812006 w 1195387"/>
                  <a:gd name="connsiteY16" fmla="*/ 28575 h 614362"/>
                  <a:gd name="connsiteX17" fmla="*/ 850106 w 1195387"/>
                  <a:gd name="connsiteY17" fmla="*/ 0 h 614362"/>
                  <a:gd name="connsiteX18" fmla="*/ 1195387 w 1195387"/>
                  <a:gd name="connsiteY18" fmla="*/ 445293 h 614362"/>
                  <a:gd name="connsiteX19" fmla="*/ 866775 w 1195387"/>
                  <a:gd name="connsiteY19" fmla="*/ 609600 h 614362"/>
                  <a:gd name="connsiteX20" fmla="*/ 588169 w 1195387"/>
                  <a:gd name="connsiteY20" fmla="*/ 609600 h 614362"/>
                  <a:gd name="connsiteX21" fmla="*/ 271462 w 1195387"/>
                  <a:gd name="connsiteY21" fmla="*/ 614362 h 614362"/>
                  <a:gd name="connsiteX22" fmla="*/ 50006 w 1195387"/>
                  <a:gd name="connsiteY22" fmla="*/ 419100 h 614362"/>
                  <a:gd name="connsiteX23" fmla="*/ 0 w 1195387"/>
                  <a:gd name="connsiteY23" fmla="*/ 221456 h 6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95387" h="614362">
                    <a:moveTo>
                      <a:pt x="0" y="221456"/>
                    </a:moveTo>
                    <a:cubicBezTo>
                      <a:pt x="8334" y="180181"/>
                      <a:pt x="76200" y="178197"/>
                      <a:pt x="100012" y="171450"/>
                    </a:cubicBezTo>
                    <a:cubicBezTo>
                      <a:pt x="123824" y="164703"/>
                      <a:pt x="113506" y="161131"/>
                      <a:pt x="142875" y="180975"/>
                    </a:cubicBezTo>
                    <a:lnTo>
                      <a:pt x="230981" y="240506"/>
                    </a:lnTo>
                    <a:cubicBezTo>
                      <a:pt x="246459" y="233362"/>
                      <a:pt x="227013" y="155574"/>
                      <a:pt x="235744" y="138112"/>
                    </a:cubicBezTo>
                    <a:cubicBezTo>
                      <a:pt x="244475" y="120650"/>
                      <a:pt x="262732" y="134144"/>
                      <a:pt x="283369" y="135731"/>
                    </a:cubicBezTo>
                    <a:lnTo>
                      <a:pt x="345281" y="140493"/>
                    </a:lnTo>
                    <a:cubicBezTo>
                      <a:pt x="362346" y="140493"/>
                      <a:pt x="373856" y="141287"/>
                      <a:pt x="385762" y="135731"/>
                    </a:cubicBezTo>
                    <a:lnTo>
                      <a:pt x="421481" y="119062"/>
                    </a:lnTo>
                    <a:cubicBezTo>
                      <a:pt x="435769" y="111521"/>
                      <a:pt x="416718" y="70643"/>
                      <a:pt x="471487" y="90487"/>
                    </a:cubicBezTo>
                    <a:lnTo>
                      <a:pt x="635794" y="150018"/>
                    </a:lnTo>
                    <a:cubicBezTo>
                      <a:pt x="654844" y="141287"/>
                      <a:pt x="583406" y="57150"/>
                      <a:pt x="585787" y="38100"/>
                    </a:cubicBezTo>
                    <a:cubicBezTo>
                      <a:pt x="588168" y="19050"/>
                      <a:pt x="626268" y="35718"/>
                      <a:pt x="650081" y="35718"/>
                    </a:cubicBezTo>
                    <a:lnTo>
                      <a:pt x="731044" y="42862"/>
                    </a:lnTo>
                    <a:cubicBezTo>
                      <a:pt x="758032" y="45243"/>
                      <a:pt x="753666" y="47228"/>
                      <a:pt x="759619" y="47625"/>
                    </a:cubicBezTo>
                    <a:lnTo>
                      <a:pt x="759619" y="47625"/>
                    </a:lnTo>
                    <a:cubicBezTo>
                      <a:pt x="759619" y="47625"/>
                      <a:pt x="796925" y="36512"/>
                      <a:pt x="812006" y="28575"/>
                    </a:cubicBezTo>
                    <a:lnTo>
                      <a:pt x="850106" y="0"/>
                    </a:lnTo>
                    <a:lnTo>
                      <a:pt x="1195387" y="445293"/>
                    </a:lnTo>
                    <a:lnTo>
                      <a:pt x="866775" y="609600"/>
                    </a:lnTo>
                    <a:lnTo>
                      <a:pt x="588169" y="609600"/>
                    </a:lnTo>
                    <a:lnTo>
                      <a:pt x="271462" y="614362"/>
                    </a:lnTo>
                    <a:lnTo>
                      <a:pt x="50006" y="419100"/>
                    </a:lnTo>
                    <a:lnTo>
                      <a:pt x="0" y="221456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473203" y="2866356"/>
                <a:ext cx="2539136" cy="1743547"/>
              </a:xfrm>
              <a:custGeom>
                <a:avLst/>
                <a:gdLst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43175"/>
                  <a:gd name="connsiteY0" fmla="*/ 1438275 h 1685925"/>
                  <a:gd name="connsiteX1" fmla="*/ 0 w 2543175"/>
                  <a:gd name="connsiteY1" fmla="*/ 1281112 h 1685925"/>
                  <a:gd name="connsiteX2" fmla="*/ 157163 w 2543175"/>
                  <a:gd name="connsiteY2" fmla="*/ 1247775 h 1685925"/>
                  <a:gd name="connsiteX3" fmla="*/ 252413 w 2543175"/>
                  <a:gd name="connsiteY3" fmla="*/ 1209675 h 1685925"/>
                  <a:gd name="connsiteX4" fmla="*/ 381000 w 2543175"/>
                  <a:gd name="connsiteY4" fmla="*/ 1200150 h 1685925"/>
                  <a:gd name="connsiteX5" fmla="*/ 461963 w 2543175"/>
                  <a:gd name="connsiteY5" fmla="*/ 1195387 h 1685925"/>
                  <a:gd name="connsiteX6" fmla="*/ 609600 w 2543175"/>
                  <a:gd name="connsiteY6" fmla="*/ 1185862 h 1685925"/>
                  <a:gd name="connsiteX7" fmla="*/ 685800 w 2543175"/>
                  <a:gd name="connsiteY7" fmla="*/ 1152525 h 1685925"/>
                  <a:gd name="connsiteX8" fmla="*/ 842963 w 2543175"/>
                  <a:gd name="connsiteY8" fmla="*/ 1119187 h 1685925"/>
                  <a:gd name="connsiteX9" fmla="*/ 981075 w 2543175"/>
                  <a:gd name="connsiteY9" fmla="*/ 1090612 h 1685925"/>
                  <a:gd name="connsiteX10" fmla="*/ 1176338 w 2543175"/>
                  <a:gd name="connsiteY10" fmla="*/ 1066800 h 1685925"/>
                  <a:gd name="connsiteX11" fmla="*/ 1381125 w 2543175"/>
                  <a:gd name="connsiteY11" fmla="*/ 981075 h 1685925"/>
                  <a:gd name="connsiteX12" fmla="*/ 1552575 w 2543175"/>
                  <a:gd name="connsiteY12" fmla="*/ 904875 h 1685925"/>
                  <a:gd name="connsiteX13" fmla="*/ 1704975 w 2543175"/>
                  <a:gd name="connsiteY13" fmla="*/ 809625 h 1685925"/>
                  <a:gd name="connsiteX14" fmla="*/ 1862138 w 2543175"/>
                  <a:gd name="connsiteY14" fmla="*/ 681037 h 1685925"/>
                  <a:gd name="connsiteX15" fmla="*/ 1943100 w 2543175"/>
                  <a:gd name="connsiteY15" fmla="*/ 581025 h 1685925"/>
                  <a:gd name="connsiteX16" fmla="*/ 2052638 w 2543175"/>
                  <a:gd name="connsiteY16" fmla="*/ 509587 h 1685925"/>
                  <a:gd name="connsiteX17" fmla="*/ 2157413 w 2543175"/>
                  <a:gd name="connsiteY17" fmla="*/ 414337 h 1685925"/>
                  <a:gd name="connsiteX18" fmla="*/ 2233613 w 2543175"/>
                  <a:gd name="connsiteY18" fmla="*/ 319087 h 1685925"/>
                  <a:gd name="connsiteX19" fmla="*/ 2309813 w 2543175"/>
                  <a:gd name="connsiteY19" fmla="*/ 185737 h 1685925"/>
                  <a:gd name="connsiteX20" fmla="*/ 2319338 w 2543175"/>
                  <a:gd name="connsiteY20" fmla="*/ 76200 h 1685925"/>
                  <a:gd name="connsiteX21" fmla="*/ 2543175 w 2543175"/>
                  <a:gd name="connsiteY21" fmla="*/ 0 h 1685925"/>
                  <a:gd name="connsiteX22" fmla="*/ 1981200 w 2543175"/>
                  <a:gd name="connsiteY22" fmla="*/ 1238250 h 1685925"/>
                  <a:gd name="connsiteX23" fmla="*/ 381000 w 2543175"/>
                  <a:gd name="connsiteY23" fmla="*/ 1685925 h 1685925"/>
                  <a:gd name="connsiteX24" fmla="*/ 9525 w 2543175"/>
                  <a:gd name="connsiteY24" fmla="*/ 1438275 h 1685925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536031 w 2536031"/>
                  <a:gd name="connsiteY21" fmla="*/ 0 h 1712119"/>
                  <a:gd name="connsiteX22" fmla="*/ 1981200 w 2536031"/>
                  <a:gd name="connsiteY22" fmla="*/ 1264444 h 1712119"/>
                  <a:gd name="connsiteX23" fmla="*/ 381000 w 2536031"/>
                  <a:gd name="connsiteY23" fmla="*/ 1712119 h 1712119"/>
                  <a:gd name="connsiteX24" fmla="*/ 9525 w 2536031"/>
                  <a:gd name="connsiteY24" fmla="*/ 1464469 h 1712119"/>
                  <a:gd name="connsiteX0" fmla="*/ 9525 w 2536031"/>
                  <a:gd name="connsiteY0" fmla="*/ 1464469 h 1712119"/>
                  <a:gd name="connsiteX1" fmla="*/ 0 w 2536031"/>
                  <a:gd name="connsiteY1" fmla="*/ 1307306 h 1712119"/>
                  <a:gd name="connsiteX2" fmla="*/ 157163 w 2536031"/>
                  <a:gd name="connsiteY2" fmla="*/ 1273969 h 1712119"/>
                  <a:gd name="connsiteX3" fmla="*/ 252413 w 2536031"/>
                  <a:gd name="connsiteY3" fmla="*/ 1235869 h 1712119"/>
                  <a:gd name="connsiteX4" fmla="*/ 381000 w 2536031"/>
                  <a:gd name="connsiteY4" fmla="*/ 1226344 h 1712119"/>
                  <a:gd name="connsiteX5" fmla="*/ 461963 w 2536031"/>
                  <a:gd name="connsiteY5" fmla="*/ 1221581 h 1712119"/>
                  <a:gd name="connsiteX6" fmla="*/ 609600 w 2536031"/>
                  <a:gd name="connsiteY6" fmla="*/ 1212056 h 1712119"/>
                  <a:gd name="connsiteX7" fmla="*/ 685800 w 2536031"/>
                  <a:gd name="connsiteY7" fmla="*/ 1178719 h 1712119"/>
                  <a:gd name="connsiteX8" fmla="*/ 842963 w 2536031"/>
                  <a:gd name="connsiteY8" fmla="*/ 1145381 h 1712119"/>
                  <a:gd name="connsiteX9" fmla="*/ 981075 w 2536031"/>
                  <a:gd name="connsiteY9" fmla="*/ 1116806 h 1712119"/>
                  <a:gd name="connsiteX10" fmla="*/ 1176338 w 2536031"/>
                  <a:gd name="connsiteY10" fmla="*/ 1092994 h 1712119"/>
                  <a:gd name="connsiteX11" fmla="*/ 1381125 w 2536031"/>
                  <a:gd name="connsiteY11" fmla="*/ 1007269 h 1712119"/>
                  <a:gd name="connsiteX12" fmla="*/ 1552575 w 2536031"/>
                  <a:gd name="connsiteY12" fmla="*/ 931069 h 1712119"/>
                  <a:gd name="connsiteX13" fmla="*/ 1704975 w 2536031"/>
                  <a:gd name="connsiteY13" fmla="*/ 835819 h 1712119"/>
                  <a:gd name="connsiteX14" fmla="*/ 1862138 w 2536031"/>
                  <a:gd name="connsiteY14" fmla="*/ 707231 h 1712119"/>
                  <a:gd name="connsiteX15" fmla="*/ 1943100 w 2536031"/>
                  <a:gd name="connsiteY15" fmla="*/ 607219 h 1712119"/>
                  <a:gd name="connsiteX16" fmla="*/ 2052638 w 2536031"/>
                  <a:gd name="connsiteY16" fmla="*/ 535781 h 1712119"/>
                  <a:gd name="connsiteX17" fmla="*/ 2157413 w 2536031"/>
                  <a:gd name="connsiteY17" fmla="*/ 440531 h 1712119"/>
                  <a:gd name="connsiteX18" fmla="*/ 2233613 w 2536031"/>
                  <a:gd name="connsiteY18" fmla="*/ 345281 h 1712119"/>
                  <a:gd name="connsiteX19" fmla="*/ 2309813 w 2536031"/>
                  <a:gd name="connsiteY19" fmla="*/ 211931 h 1712119"/>
                  <a:gd name="connsiteX20" fmla="*/ 2319338 w 2536031"/>
                  <a:gd name="connsiteY20" fmla="*/ 102394 h 1712119"/>
                  <a:gd name="connsiteX21" fmla="*/ 2433638 w 2536031"/>
                  <a:gd name="connsiteY21" fmla="*/ 47625 h 1712119"/>
                  <a:gd name="connsiteX22" fmla="*/ 2536031 w 2536031"/>
                  <a:gd name="connsiteY22" fmla="*/ 0 h 1712119"/>
                  <a:gd name="connsiteX23" fmla="*/ 1981200 w 2536031"/>
                  <a:gd name="connsiteY23" fmla="*/ 1264444 h 1712119"/>
                  <a:gd name="connsiteX24" fmla="*/ 381000 w 2536031"/>
                  <a:gd name="connsiteY24" fmla="*/ 1712119 h 1712119"/>
                  <a:gd name="connsiteX25" fmla="*/ 9525 w 2536031"/>
                  <a:gd name="connsiteY25" fmla="*/ 1464469 h 1712119"/>
                  <a:gd name="connsiteX0" fmla="*/ 9525 w 2557815"/>
                  <a:gd name="connsiteY0" fmla="*/ 1546843 h 1794493"/>
                  <a:gd name="connsiteX1" fmla="*/ 0 w 2557815"/>
                  <a:gd name="connsiteY1" fmla="*/ 1389680 h 1794493"/>
                  <a:gd name="connsiteX2" fmla="*/ 157163 w 2557815"/>
                  <a:gd name="connsiteY2" fmla="*/ 1356343 h 1794493"/>
                  <a:gd name="connsiteX3" fmla="*/ 252413 w 2557815"/>
                  <a:gd name="connsiteY3" fmla="*/ 1318243 h 1794493"/>
                  <a:gd name="connsiteX4" fmla="*/ 381000 w 2557815"/>
                  <a:gd name="connsiteY4" fmla="*/ 1308718 h 1794493"/>
                  <a:gd name="connsiteX5" fmla="*/ 461963 w 2557815"/>
                  <a:gd name="connsiteY5" fmla="*/ 1303955 h 1794493"/>
                  <a:gd name="connsiteX6" fmla="*/ 609600 w 2557815"/>
                  <a:gd name="connsiteY6" fmla="*/ 1294430 h 1794493"/>
                  <a:gd name="connsiteX7" fmla="*/ 685800 w 2557815"/>
                  <a:gd name="connsiteY7" fmla="*/ 1261093 h 1794493"/>
                  <a:gd name="connsiteX8" fmla="*/ 842963 w 2557815"/>
                  <a:gd name="connsiteY8" fmla="*/ 1227755 h 1794493"/>
                  <a:gd name="connsiteX9" fmla="*/ 981075 w 2557815"/>
                  <a:gd name="connsiteY9" fmla="*/ 1199180 h 1794493"/>
                  <a:gd name="connsiteX10" fmla="*/ 1176338 w 2557815"/>
                  <a:gd name="connsiteY10" fmla="*/ 1175368 h 1794493"/>
                  <a:gd name="connsiteX11" fmla="*/ 1381125 w 2557815"/>
                  <a:gd name="connsiteY11" fmla="*/ 1089643 h 1794493"/>
                  <a:gd name="connsiteX12" fmla="*/ 1552575 w 2557815"/>
                  <a:gd name="connsiteY12" fmla="*/ 1013443 h 1794493"/>
                  <a:gd name="connsiteX13" fmla="*/ 1704975 w 2557815"/>
                  <a:gd name="connsiteY13" fmla="*/ 918193 h 1794493"/>
                  <a:gd name="connsiteX14" fmla="*/ 1862138 w 2557815"/>
                  <a:gd name="connsiteY14" fmla="*/ 789605 h 1794493"/>
                  <a:gd name="connsiteX15" fmla="*/ 1943100 w 2557815"/>
                  <a:gd name="connsiteY15" fmla="*/ 689593 h 1794493"/>
                  <a:gd name="connsiteX16" fmla="*/ 2052638 w 2557815"/>
                  <a:gd name="connsiteY16" fmla="*/ 618155 h 1794493"/>
                  <a:gd name="connsiteX17" fmla="*/ 2157413 w 2557815"/>
                  <a:gd name="connsiteY17" fmla="*/ 522905 h 1794493"/>
                  <a:gd name="connsiteX18" fmla="*/ 2233613 w 2557815"/>
                  <a:gd name="connsiteY18" fmla="*/ 427655 h 1794493"/>
                  <a:gd name="connsiteX19" fmla="*/ 2309813 w 2557815"/>
                  <a:gd name="connsiteY19" fmla="*/ 294305 h 1794493"/>
                  <a:gd name="connsiteX20" fmla="*/ 2319338 w 2557815"/>
                  <a:gd name="connsiteY20" fmla="*/ 184768 h 1794493"/>
                  <a:gd name="connsiteX21" fmla="*/ 2433638 w 2557815"/>
                  <a:gd name="connsiteY21" fmla="*/ 129999 h 1794493"/>
                  <a:gd name="connsiteX22" fmla="*/ 2536031 w 2557815"/>
                  <a:gd name="connsiteY22" fmla="*/ 82374 h 1794493"/>
                  <a:gd name="connsiteX23" fmla="*/ 1981200 w 2557815"/>
                  <a:gd name="connsiteY23" fmla="*/ 1346818 h 1794493"/>
                  <a:gd name="connsiteX24" fmla="*/ 381000 w 2557815"/>
                  <a:gd name="connsiteY24" fmla="*/ 1794493 h 1794493"/>
                  <a:gd name="connsiteX25" fmla="*/ 9525 w 2557815"/>
                  <a:gd name="connsiteY25" fmla="*/ 1546843 h 1794493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58077"/>
                  <a:gd name="connsiteY0" fmla="*/ 1545332 h 1792982"/>
                  <a:gd name="connsiteX1" fmla="*/ 0 w 2558077"/>
                  <a:gd name="connsiteY1" fmla="*/ 1388169 h 1792982"/>
                  <a:gd name="connsiteX2" fmla="*/ 157163 w 2558077"/>
                  <a:gd name="connsiteY2" fmla="*/ 1354832 h 1792982"/>
                  <a:gd name="connsiteX3" fmla="*/ 252413 w 2558077"/>
                  <a:gd name="connsiteY3" fmla="*/ 1316732 h 1792982"/>
                  <a:gd name="connsiteX4" fmla="*/ 381000 w 2558077"/>
                  <a:gd name="connsiteY4" fmla="*/ 1307207 h 1792982"/>
                  <a:gd name="connsiteX5" fmla="*/ 461963 w 2558077"/>
                  <a:gd name="connsiteY5" fmla="*/ 1302444 h 1792982"/>
                  <a:gd name="connsiteX6" fmla="*/ 609600 w 2558077"/>
                  <a:gd name="connsiteY6" fmla="*/ 1292919 h 1792982"/>
                  <a:gd name="connsiteX7" fmla="*/ 685800 w 2558077"/>
                  <a:gd name="connsiteY7" fmla="*/ 1259582 h 1792982"/>
                  <a:gd name="connsiteX8" fmla="*/ 842963 w 2558077"/>
                  <a:gd name="connsiteY8" fmla="*/ 1226244 h 1792982"/>
                  <a:gd name="connsiteX9" fmla="*/ 981075 w 2558077"/>
                  <a:gd name="connsiteY9" fmla="*/ 1197669 h 1792982"/>
                  <a:gd name="connsiteX10" fmla="*/ 1176338 w 2558077"/>
                  <a:gd name="connsiteY10" fmla="*/ 1173857 h 1792982"/>
                  <a:gd name="connsiteX11" fmla="*/ 1381125 w 2558077"/>
                  <a:gd name="connsiteY11" fmla="*/ 1088132 h 1792982"/>
                  <a:gd name="connsiteX12" fmla="*/ 1552575 w 2558077"/>
                  <a:gd name="connsiteY12" fmla="*/ 1011932 h 1792982"/>
                  <a:gd name="connsiteX13" fmla="*/ 1704975 w 2558077"/>
                  <a:gd name="connsiteY13" fmla="*/ 916682 h 1792982"/>
                  <a:gd name="connsiteX14" fmla="*/ 1862138 w 2558077"/>
                  <a:gd name="connsiteY14" fmla="*/ 788094 h 1792982"/>
                  <a:gd name="connsiteX15" fmla="*/ 1943100 w 2558077"/>
                  <a:gd name="connsiteY15" fmla="*/ 688082 h 1792982"/>
                  <a:gd name="connsiteX16" fmla="*/ 2052638 w 2558077"/>
                  <a:gd name="connsiteY16" fmla="*/ 616644 h 1792982"/>
                  <a:gd name="connsiteX17" fmla="*/ 2157413 w 2558077"/>
                  <a:gd name="connsiteY17" fmla="*/ 521394 h 1792982"/>
                  <a:gd name="connsiteX18" fmla="*/ 2233613 w 2558077"/>
                  <a:gd name="connsiteY18" fmla="*/ 426144 h 1792982"/>
                  <a:gd name="connsiteX19" fmla="*/ 2309813 w 2558077"/>
                  <a:gd name="connsiteY19" fmla="*/ 292794 h 1792982"/>
                  <a:gd name="connsiteX20" fmla="*/ 2319338 w 2558077"/>
                  <a:gd name="connsiteY20" fmla="*/ 183257 h 1792982"/>
                  <a:gd name="connsiteX21" fmla="*/ 2436019 w 2558077"/>
                  <a:gd name="connsiteY21" fmla="*/ 135631 h 1792982"/>
                  <a:gd name="connsiteX22" fmla="*/ 2536031 w 2558077"/>
                  <a:gd name="connsiteY22" fmla="*/ 80863 h 1792982"/>
                  <a:gd name="connsiteX23" fmla="*/ 1981200 w 2558077"/>
                  <a:gd name="connsiteY23" fmla="*/ 1345307 h 1792982"/>
                  <a:gd name="connsiteX24" fmla="*/ 381000 w 2558077"/>
                  <a:gd name="connsiteY24" fmla="*/ 1792982 h 1792982"/>
                  <a:gd name="connsiteX25" fmla="*/ 9525 w 2558077"/>
                  <a:gd name="connsiteY25" fmla="*/ 1545332 h 1792982"/>
                  <a:gd name="connsiteX0" fmla="*/ 9525 w 2562641"/>
                  <a:gd name="connsiteY0" fmla="*/ 1543280 h 1790930"/>
                  <a:gd name="connsiteX1" fmla="*/ 0 w 2562641"/>
                  <a:gd name="connsiteY1" fmla="*/ 1386117 h 1790930"/>
                  <a:gd name="connsiteX2" fmla="*/ 157163 w 2562641"/>
                  <a:gd name="connsiteY2" fmla="*/ 1352780 h 1790930"/>
                  <a:gd name="connsiteX3" fmla="*/ 252413 w 2562641"/>
                  <a:gd name="connsiteY3" fmla="*/ 1314680 h 1790930"/>
                  <a:gd name="connsiteX4" fmla="*/ 381000 w 2562641"/>
                  <a:gd name="connsiteY4" fmla="*/ 1305155 h 1790930"/>
                  <a:gd name="connsiteX5" fmla="*/ 461963 w 2562641"/>
                  <a:gd name="connsiteY5" fmla="*/ 1300392 h 1790930"/>
                  <a:gd name="connsiteX6" fmla="*/ 609600 w 2562641"/>
                  <a:gd name="connsiteY6" fmla="*/ 1290867 h 1790930"/>
                  <a:gd name="connsiteX7" fmla="*/ 685800 w 2562641"/>
                  <a:gd name="connsiteY7" fmla="*/ 1257530 h 1790930"/>
                  <a:gd name="connsiteX8" fmla="*/ 842963 w 2562641"/>
                  <a:gd name="connsiteY8" fmla="*/ 1224192 h 1790930"/>
                  <a:gd name="connsiteX9" fmla="*/ 981075 w 2562641"/>
                  <a:gd name="connsiteY9" fmla="*/ 1195617 h 1790930"/>
                  <a:gd name="connsiteX10" fmla="*/ 1176338 w 2562641"/>
                  <a:gd name="connsiteY10" fmla="*/ 1171805 h 1790930"/>
                  <a:gd name="connsiteX11" fmla="*/ 1381125 w 2562641"/>
                  <a:gd name="connsiteY11" fmla="*/ 1086080 h 1790930"/>
                  <a:gd name="connsiteX12" fmla="*/ 1552575 w 2562641"/>
                  <a:gd name="connsiteY12" fmla="*/ 1009880 h 1790930"/>
                  <a:gd name="connsiteX13" fmla="*/ 1704975 w 2562641"/>
                  <a:gd name="connsiteY13" fmla="*/ 914630 h 1790930"/>
                  <a:gd name="connsiteX14" fmla="*/ 1862138 w 2562641"/>
                  <a:gd name="connsiteY14" fmla="*/ 786042 h 1790930"/>
                  <a:gd name="connsiteX15" fmla="*/ 1943100 w 2562641"/>
                  <a:gd name="connsiteY15" fmla="*/ 686030 h 1790930"/>
                  <a:gd name="connsiteX16" fmla="*/ 2052638 w 2562641"/>
                  <a:gd name="connsiteY16" fmla="*/ 614592 h 1790930"/>
                  <a:gd name="connsiteX17" fmla="*/ 2157413 w 2562641"/>
                  <a:gd name="connsiteY17" fmla="*/ 519342 h 1790930"/>
                  <a:gd name="connsiteX18" fmla="*/ 2233613 w 2562641"/>
                  <a:gd name="connsiteY18" fmla="*/ 424092 h 1790930"/>
                  <a:gd name="connsiteX19" fmla="*/ 2309813 w 2562641"/>
                  <a:gd name="connsiteY19" fmla="*/ 290742 h 1790930"/>
                  <a:gd name="connsiteX20" fmla="*/ 2319338 w 2562641"/>
                  <a:gd name="connsiteY20" fmla="*/ 181205 h 1790930"/>
                  <a:gd name="connsiteX21" fmla="*/ 2436019 w 2562641"/>
                  <a:gd name="connsiteY21" fmla="*/ 133579 h 1790930"/>
                  <a:gd name="connsiteX22" fmla="*/ 2536031 w 2562641"/>
                  <a:gd name="connsiteY22" fmla="*/ 78811 h 1790930"/>
                  <a:gd name="connsiteX23" fmla="*/ 1981200 w 2562641"/>
                  <a:gd name="connsiteY23" fmla="*/ 1343255 h 1790930"/>
                  <a:gd name="connsiteX24" fmla="*/ 381000 w 2562641"/>
                  <a:gd name="connsiteY24" fmla="*/ 1790930 h 1790930"/>
                  <a:gd name="connsiteX25" fmla="*/ 9525 w 2562641"/>
                  <a:gd name="connsiteY25" fmla="*/ 1543280 h 1790930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43100 w 2539457"/>
                  <a:gd name="connsiteY15" fmla="*/ 638647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457"/>
                  <a:gd name="connsiteY0" fmla="*/ 1495897 h 1743547"/>
                  <a:gd name="connsiteX1" fmla="*/ 0 w 2539457"/>
                  <a:gd name="connsiteY1" fmla="*/ 1338734 h 1743547"/>
                  <a:gd name="connsiteX2" fmla="*/ 157163 w 2539457"/>
                  <a:gd name="connsiteY2" fmla="*/ 1305397 h 1743547"/>
                  <a:gd name="connsiteX3" fmla="*/ 252413 w 2539457"/>
                  <a:gd name="connsiteY3" fmla="*/ 1267297 h 1743547"/>
                  <a:gd name="connsiteX4" fmla="*/ 381000 w 2539457"/>
                  <a:gd name="connsiteY4" fmla="*/ 1257772 h 1743547"/>
                  <a:gd name="connsiteX5" fmla="*/ 461963 w 2539457"/>
                  <a:gd name="connsiteY5" fmla="*/ 1253009 h 1743547"/>
                  <a:gd name="connsiteX6" fmla="*/ 609600 w 2539457"/>
                  <a:gd name="connsiteY6" fmla="*/ 1243484 h 1743547"/>
                  <a:gd name="connsiteX7" fmla="*/ 685800 w 2539457"/>
                  <a:gd name="connsiteY7" fmla="*/ 1210147 h 1743547"/>
                  <a:gd name="connsiteX8" fmla="*/ 842963 w 2539457"/>
                  <a:gd name="connsiteY8" fmla="*/ 1176809 h 1743547"/>
                  <a:gd name="connsiteX9" fmla="*/ 981075 w 2539457"/>
                  <a:gd name="connsiteY9" fmla="*/ 1148234 h 1743547"/>
                  <a:gd name="connsiteX10" fmla="*/ 1176338 w 2539457"/>
                  <a:gd name="connsiteY10" fmla="*/ 1124422 h 1743547"/>
                  <a:gd name="connsiteX11" fmla="*/ 1381125 w 2539457"/>
                  <a:gd name="connsiteY11" fmla="*/ 1038697 h 1743547"/>
                  <a:gd name="connsiteX12" fmla="*/ 1552575 w 2539457"/>
                  <a:gd name="connsiteY12" fmla="*/ 962497 h 1743547"/>
                  <a:gd name="connsiteX13" fmla="*/ 1704975 w 2539457"/>
                  <a:gd name="connsiteY13" fmla="*/ 867247 h 1743547"/>
                  <a:gd name="connsiteX14" fmla="*/ 1862138 w 2539457"/>
                  <a:gd name="connsiteY14" fmla="*/ 738659 h 1743547"/>
                  <a:gd name="connsiteX15" fmla="*/ 1952625 w 2539457"/>
                  <a:gd name="connsiteY15" fmla="*/ 660079 h 1743547"/>
                  <a:gd name="connsiteX16" fmla="*/ 2052638 w 2539457"/>
                  <a:gd name="connsiteY16" fmla="*/ 567209 h 1743547"/>
                  <a:gd name="connsiteX17" fmla="*/ 2157413 w 2539457"/>
                  <a:gd name="connsiteY17" fmla="*/ 471959 h 1743547"/>
                  <a:gd name="connsiteX18" fmla="*/ 2233613 w 2539457"/>
                  <a:gd name="connsiteY18" fmla="*/ 376709 h 1743547"/>
                  <a:gd name="connsiteX19" fmla="*/ 2309813 w 2539457"/>
                  <a:gd name="connsiteY19" fmla="*/ 243359 h 1743547"/>
                  <a:gd name="connsiteX20" fmla="*/ 2319338 w 2539457"/>
                  <a:gd name="connsiteY20" fmla="*/ 133822 h 1743547"/>
                  <a:gd name="connsiteX21" fmla="*/ 2436019 w 2539457"/>
                  <a:gd name="connsiteY21" fmla="*/ 86196 h 1743547"/>
                  <a:gd name="connsiteX22" fmla="*/ 2509837 w 2539457"/>
                  <a:gd name="connsiteY22" fmla="*/ 90960 h 1743547"/>
                  <a:gd name="connsiteX23" fmla="*/ 1981200 w 2539457"/>
                  <a:gd name="connsiteY23" fmla="*/ 1295872 h 1743547"/>
                  <a:gd name="connsiteX24" fmla="*/ 381000 w 2539457"/>
                  <a:gd name="connsiteY24" fmla="*/ 1743547 h 1743547"/>
                  <a:gd name="connsiteX25" fmla="*/ 9525 w 2539457"/>
                  <a:gd name="connsiteY25" fmla="*/ 1495897 h 1743547"/>
                  <a:gd name="connsiteX0" fmla="*/ 9525 w 2539136"/>
                  <a:gd name="connsiteY0" fmla="*/ 1495897 h 1743547"/>
                  <a:gd name="connsiteX1" fmla="*/ 0 w 2539136"/>
                  <a:gd name="connsiteY1" fmla="*/ 1338734 h 1743547"/>
                  <a:gd name="connsiteX2" fmla="*/ 157163 w 2539136"/>
                  <a:gd name="connsiteY2" fmla="*/ 1305397 h 1743547"/>
                  <a:gd name="connsiteX3" fmla="*/ 252413 w 2539136"/>
                  <a:gd name="connsiteY3" fmla="*/ 1267297 h 1743547"/>
                  <a:gd name="connsiteX4" fmla="*/ 381000 w 2539136"/>
                  <a:gd name="connsiteY4" fmla="*/ 1257772 h 1743547"/>
                  <a:gd name="connsiteX5" fmla="*/ 461963 w 2539136"/>
                  <a:gd name="connsiteY5" fmla="*/ 1253009 h 1743547"/>
                  <a:gd name="connsiteX6" fmla="*/ 609600 w 2539136"/>
                  <a:gd name="connsiteY6" fmla="*/ 1243484 h 1743547"/>
                  <a:gd name="connsiteX7" fmla="*/ 685800 w 2539136"/>
                  <a:gd name="connsiteY7" fmla="*/ 1210147 h 1743547"/>
                  <a:gd name="connsiteX8" fmla="*/ 842963 w 2539136"/>
                  <a:gd name="connsiteY8" fmla="*/ 1176809 h 1743547"/>
                  <a:gd name="connsiteX9" fmla="*/ 981075 w 2539136"/>
                  <a:gd name="connsiteY9" fmla="*/ 1148234 h 1743547"/>
                  <a:gd name="connsiteX10" fmla="*/ 1176338 w 2539136"/>
                  <a:gd name="connsiteY10" fmla="*/ 1124422 h 1743547"/>
                  <a:gd name="connsiteX11" fmla="*/ 1381125 w 2539136"/>
                  <a:gd name="connsiteY11" fmla="*/ 1038697 h 1743547"/>
                  <a:gd name="connsiteX12" fmla="*/ 1552575 w 2539136"/>
                  <a:gd name="connsiteY12" fmla="*/ 962497 h 1743547"/>
                  <a:gd name="connsiteX13" fmla="*/ 1704975 w 2539136"/>
                  <a:gd name="connsiteY13" fmla="*/ 867247 h 1743547"/>
                  <a:gd name="connsiteX14" fmla="*/ 1862138 w 2539136"/>
                  <a:gd name="connsiteY14" fmla="*/ 738659 h 1743547"/>
                  <a:gd name="connsiteX15" fmla="*/ 1952625 w 2539136"/>
                  <a:gd name="connsiteY15" fmla="*/ 660079 h 1743547"/>
                  <a:gd name="connsiteX16" fmla="*/ 2052638 w 2539136"/>
                  <a:gd name="connsiteY16" fmla="*/ 567209 h 1743547"/>
                  <a:gd name="connsiteX17" fmla="*/ 2157413 w 2539136"/>
                  <a:gd name="connsiteY17" fmla="*/ 471959 h 1743547"/>
                  <a:gd name="connsiteX18" fmla="*/ 2233613 w 2539136"/>
                  <a:gd name="connsiteY18" fmla="*/ 376709 h 1743547"/>
                  <a:gd name="connsiteX19" fmla="*/ 2309813 w 2539136"/>
                  <a:gd name="connsiteY19" fmla="*/ 243359 h 1743547"/>
                  <a:gd name="connsiteX20" fmla="*/ 2333625 w 2539136"/>
                  <a:gd name="connsiteY20" fmla="*/ 133822 h 1743547"/>
                  <a:gd name="connsiteX21" fmla="*/ 2436019 w 2539136"/>
                  <a:gd name="connsiteY21" fmla="*/ 86196 h 1743547"/>
                  <a:gd name="connsiteX22" fmla="*/ 2509837 w 2539136"/>
                  <a:gd name="connsiteY22" fmla="*/ 90960 h 1743547"/>
                  <a:gd name="connsiteX23" fmla="*/ 1981200 w 2539136"/>
                  <a:gd name="connsiteY23" fmla="*/ 1295872 h 1743547"/>
                  <a:gd name="connsiteX24" fmla="*/ 381000 w 2539136"/>
                  <a:gd name="connsiteY24" fmla="*/ 1743547 h 1743547"/>
                  <a:gd name="connsiteX25" fmla="*/ 9525 w 2539136"/>
                  <a:gd name="connsiteY25" fmla="*/ 1495897 h 174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9136" h="1743547">
                    <a:moveTo>
                      <a:pt x="9525" y="1495897"/>
                    </a:moveTo>
                    <a:lnTo>
                      <a:pt x="0" y="1338734"/>
                    </a:lnTo>
                    <a:cubicBezTo>
                      <a:pt x="24606" y="1306984"/>
                      <a:pt x="115094" y="1317303"/>
                      <a:pt x="157163" y="1305397"/>
                    </a:cubicBezTo>
                    <a:cubicBezTo>
                      <a:pt x="199232" y="1293491"/>
                      <a:pt x="209551" y="1270472"/>
                      <a:pt x="252413" y="1267297"/>
                    </a:cubicBezTo>
                    <a:lnTo>
                      <a:pt x="381000" y="1257772"/>
                    </a:lnTo>
                    <a:lnTo>
                      <a:pt x="461963" y="1253009"/>
                    </a:lnTo>
                    <a:cubicBezTo>
                      <a:pt x="500063" y="1250628"/>
                      <a:pt x="572294" y="1250628"/>
                      <a:pt x="609600" y="1243484"/>
                    </a:cubicBezTo>
                    <a:cubicBezTo>
                      <a:pt x="646906" y="1236340"/>
                      <a:pt x="633412" y="1221260"/>
                      <a:pt x="685800" y="1210147"/>
                    </a:cubicBezTo>
                    <a:lnTo>
                      <a:pt x="842963" y="1176809"/>
                    </a:lnTo>
                    <a:cubicBezTo>
                      <a:pt x="892175" y="1166490"/>
                      <a:pt x="915987" y="1156171"/>
                      <a:pt x="981075" y="1148234"/>
                    </a:cubicBezTo>
                    <a:lnTo>
                      <a:pt x="1176338" y="1124422"/>
                    </a:lnTo>
                    <a:cubicBezTo>
                      <a:pt x="1243013" y="1106166"/>
                      <a:pt x="1323975" y="1064097"/>
                      <a:pt x="1381125" y="1038697"/>
                    </a:cubicBezTo>
                    <a:lnTo>
                      <a:pt x="1552575" y="962497"/>
                    </a:lnTo>
                    <a:cubicBezTo>
                      <a:pt x="1606550" y="933922"/>
                      <a:pt x="1652587" y="910110"/>
                      <a:pt x="1704975" y="867247"/>
                    </a:cubicBezTo>
                    <a:lnTo>
                      <a:pt x="1862138" y="738659"/>
                    </a:lnTo>
                    <a:cubicBezTo>
                      <a:pt x="1903413" y="704131"/>
                      <a:pt x="1916112" y="683892"/>
                      <a:pt x="1952625" y="660079"/>
                    </a:cubicBezTo>
                    <a:lnTo>
                      <a:pt x="2052638" y="567209"/>
                    </a:lnTo>
                    <a:cubicBezTo>
                      <a:pt x="2086769" y="535856"/>
                      <a:pt x="2132013" y="503709"/>
                      <a:pt x="2157413" y="471959"/>
                    </a:cubicBezTo>
                    <a:lnTo>
                      <a:pt x="2233613" y="376709"/>
                    </a:lnTo>
                    <a:cubicBezTo>
                      <a:pt x="2259013" y="338609"/>
                      <a:pt x="2293144" y="283840"/>
                      <a:pt x="2309813" y="243359"/>
                    </a:cubicBezTo>
                    <a:cubicBezTo>
                      <a:pt x="2326482" y="202878"/>
                      <a:pt x="2325688" y="170334"/>
                      <a:pt x="2333625" y="133822"/>
                    </a:cubicBezTo>
                    <a:cubicBezTo>
                      <a:pt x="2354262" y="106438"/>
                      <a:pt x="2406650" y="93340"/>
                      <a:pt x="2436019" y="86196"/>
                    </a:cubicBezTo>
                    <a:cubicBezTo>
                      <a:pt x="2465388" y="79052"/>
                      <a:pt x="2596777" y="-107173"/>
                      <a:pt x="2509837" y="90960"/>
                    </a:cubicBezTo>
                    <a:lnTo>
                      <a:pt x="1981200" y="1295872"/>
                    </a:lnTo>
                    <a:lnTo>
                      <a:pt x="381000" y="1743547"/>
                    </a:lnTo>
                    <a:lnTo>
                      <a:pt x="9525" y="1495897"/>
                    </a:lnTo>
                    <a:close/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4783795" y="2574197"/>
                <a:ext cx="2523066" cy="1485900"/>
              </a:xfrm>
              <a:custGeom>
                <a:avLst/>
                <a:gdLst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38" fmla="*/ 1532466 w 2523066"/>
                  <a:gd name="connsiteY38" fmla="*/ 457200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37" fmla="*/ 1380066 w 2523066"/>
                  <a:gd name="connsiteY37" fmla="*/ 283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36" fmla="*/ 1392766 w 2523066"/>
                  <a:gd name="connsiteY36" fmla="*/ 2455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519766 w 2523066"/>
                  <a:gd name="connsiteY34" fmla="*/ 76200 h 1485900"/>
                  <a:gd name="connsiteX35" fmla="*/ 1439333 w 2523066"/>
                  <a:gd name="connsiteY35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34" fmla="*/ 1439333 w 2523066"/>
                  <a:gd name="connsiteY34" fmla="*/ 131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33" fmla="*/ 1600200 w 2523066"/>
                  <a:gd name="connsiteY33" fmla="*/ 296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17133 w 2523066"/>
                  <a:gd name="connsiteY32" fmla="*/ 4234 h 1485900"/>
                  <a:gd name="connsiteX0" fmla="*/ 1701800 w 2523066"/>
                  <a:gd name="connsiteY0" fmla="*/ 0 h 1485900"/>
                  <a:gd name="connsiteX1" fmla="*/ 1579033 w 2523066"/>
                  <a:gd name="connsiteY1" fmla="*/ 46567 h 1485900"/>
                  <a:gd name="connsiteX2" fmla="*/ 1507066 w 2523066"/>
                  <a:gd name="connsiteY2" fmla="*/ 80434 h 1485900"/>
                  <a:gd name="connsiteX3" fmla="*/ 1439333 w 2523066"/>
                  <a:gd name="connsiteY3" fmla="*/ 152400 h 1485900"/>
                  <a:gd name="connsiteX4" fmla="*/ 1380066 w 2523066"/>
                  <a:gd name="connsiteY4" fmla="*/ 241300 h 1485900"/>
                  <a:gd name="connsiteX5" fmla="*/ 1540933 w 2523066"/>
                  <a:gd name="connsiteY5" fmla="*/ 461434 h 1485900"/>
                  <a:gd name="connsiteX6" fmla="*/ 1621366 w 2523066"/>
                  <a:gd name="connsiteY6" fmla="*/ 601134 h 1485900"/>
                  <a:gd name="connsiteX7" fmla="*/ 1579033 w 2523066"/>
                  <a:gd name="connsiteY7" fmla="*/ 690034 h 1485900"/>
                  <a:gd name="connsiteX8" fmla="*/ 1485900 w 2523066"/>
                  <a:gd name="connsiteY8" fmla="*/ 745067 h 1485900"/>
                  <a:gd name="connsiteX9" fmla="*/ 1320800 w 2523066"/>
                  <a:gd name="connsiteY9" fmla="*/ 702734 h 1485900"/>
                  <a:gd name="connsiteX10" fmla="*/ 1202266 w 2523066"/>
                  <a:gd name="connsiteY10" fmla="*/ 639234 h 1485900"/>
                  <a:gd name="connsiteX11" fmla="*/ 1079500 w 2523066"/>
                  <a:gd name="connsiteY11" fmla="*/ 546100 h 1485900"/>
                  <a:gd name="connsiteX12" fmla="*/ 1032933 w 2523066"/>
                  <a:gd name="connsiteY12" fmla="*/ 537634 h 1485900"/>
                  <a:gd name="connsiteX13" fmla="*/ 1066800 w 2523066"/>
                  <a:gd name="connsiteY13" fmla="*/ 635000 h 1485900"/>
                  <a:gd name="connsiteX14" fmla="*/ 1117600 w 2523066"/>
                  <a:gd name="connsiteY14" fmla="*/ 762000 h 1485900"/>
                  <a:gd name="connsiteX15" fmla="*/ 1062566 w 2523066"/>
                  <a:gd name="connsiteY15" fmla="*/ 825500 h 1485900"/>
                  <a:gd name="connsiteX16" fmla="*/ 922866 w 2523066"/>
                  <a:gd name="connsiteY16" fmla="*/ 770467 h 1485900"/>
                  <a:gd name="connsiteX17" fmla="*/ 719666 w 2523066"/>
                  <a:gd name="connsiteY17" fmla="*/ 626534 h 1485900"/>
                  <a:gd name="connsiteX18" fmla="*/ 630766 w 2523066"/>
                  <a:gd name="connsiteY18" fmla="*/ 499534 h 1485900"/>
                  <a:gd name="connsiteX19" fmla="*/ 596900 w 2523066"/>
                  <a:gd name="connsiteY19" fmla="*/ 427567 h 1485900"/>
                  <a:gd name="connsiteX20" fmla="*/ 499533 w 2523066"/>
                  <a:gd name="connsiteY20" fmla="*/ 440267 h 1485900"/>
                  <a:gd name="connsiteX21" fmla="*/ 406400 w 2523066"/>
                  <a:gd name="connsiteY21" fmla="*/ 364067 h 1485900"/>
                  <a:gd name="connsiteX22" fmla="*/ 334433 w 2523066"/>
                  <a:gd name="connsiteY22" fmla="*/ 279400 h 1485900"/>
                  <a:gd name="connsiteX23" fmla="*/ 283633 w 2523066"/>
                  <a:gd name="connsiteY23" fmla="*/ 224367 h 1485900"/>
                  <a:gd name="connsiteX24" fmla="*/ 182033 w 2523066"/>
                  <a:gd name="connsiteY24" fmla="*/ 152400 h 1485900"/>
                  <a:gd name="connsiteX25" fmla="*/ 110066 w 2523066"/>
                  <a:gd name="connsiteY25" fmla="*/ 131234 h 1485900"/>
                  <a:gd name="connsiteX26" fmla="*/ 67733 w 2523066"/>
                  <a:gd name="connsiteY26" fmla="*/ 127000 h 1485900"/>
                  <a:gd name="connsiteX27" fmla="*/ 0 w 2523066"/>
                  <a:gd name="connsiteY27" fmla="*/ 169334 h 1485900"/>
                  <a:gd name="connsiteX28" fmla="*/ 630766 w 2523066"/>
                  <a:gd name="connsiteY28" fmla="*/ 884767 h 1485900"/>
                  <a:gd name="connsiteX29" fmla="*/ 1608666 w 2523066"/>
                  <a:gd name="connsiteY29" fmla="*/ 1485900 h 1485900"/>
                  <a:gd name="connsiteX30" fmla="*/ 2523066 w 2523066"/>
                  <a:gd name="connsiteY30" fmla="*/ 635000 h 1485900"/>
                  <a:gd name="connsiteX31" fmla="*/ 1955800 w 2523066"/>
                  <a:gd name="connsiteY31" fmla="*/ 76200 h 1485900"/>
                  <a:gd name="connsiteX32" fmla="*/ 1655233 w 2523066"/>
                  <a:gd name="connsiteY32" fmla="*/ 16934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3066" h="1485900">
                    <a:moveTo>
                      <a:pt x="1701800" y="0"/>
                    </a:moveTo>
                    <a:cubicBezTo>
                      <a:pt x="1660878" y="15522"/>
                      <a:pt x="1611489" y="33161"/>
                      <a:pt x="1579033" y="46567"/>
                    </a:cubicBezTo>
                    <a:cubicBezTo>
                      <a:pt x="1546577" y="59973"/>
                      <a:pt x="1530349" y="62795"/>
                      <a:pt x="1507066" y="80434"/>
                    </a:cubicBezTo>
                    <a:cubicBezTo>
                      <a:pt x="1483783" y="98073"/>
                      <a:pt x="1460500" y="125589"/>
                      <a:pt x="1439333" y="152400"/>
                    </a:cubicBezTo>
                    <a:cubicBezTo>
                      <a:pt x="1418166" y="179211"/>
                      <a:pt x="1363133" y="189794"/>
                      <a:pt x="1380066" y="241300"/>
                    </a:cubicBezTo>
                    <a:cubicBezTo>
                      <a:pt x="1396999" y="292806"/>
                      <a:pt x="1500716" y="401462"/>
                      <a:pt x="1540933" y="461434"/>
                    </a:cubicBezTo>
                    <a:cubicBezTo>
                      <a:pt x="1581150" y="521406"/>
                      <a:pt x="1615016" y="563034"/>
                      <a:pt x="1621366" y="601134"/>
                    </a:cubicBezTo>
                    <a:cubicBezTo>
                      <a:pt x="1627716" y="639234"/>
                      <a:pt x="1601611" y="666045"/>
                      <a:pt x="1579033" y="690034"/>
                    </a:cubicBezTo>
                    <a:cubicBezTo>
                      <a:pt x="1556455" y="714023"/>
                      <a:pt x="1528939" y="742950"/>
                      <a:pt x="1485900" y="745067"/>
                    </a:cubicBezTo>
                    <a:cubicBezTo>
                      <a:pt x="1442861" y="747184"/>
                      <a:pt x="1368072" y="720373"/>
                      <a:pt x="1320800" y="702734"/>
                    </a:cubicBezTo>
                    <a:cubicBezTo>
                      <a:pt x="1273528" y="685095"/>
                      <a:pt x="1242483" y="665340"/>
                      <a:pt x="1202266" y="639234"/>
                    </a:cubicBezTo>
                    <a:cubicBezTo>
                      <a:pt x="1162049" y="613128"/>
                      <a:pt x="1107722" y="563033"/>
                      <a:pt x="1079500" y="546100"/>
                    </a:cubicBezTo>
                    <a:cubicBezTo>
                      <a:pt x="1051278" y="529167"/>
                      <a:pt x="1035050" y="522817"/>
                      <a:pt x="1032933" y="537634"/>
                    </a:cubicBezTo>
                    <a:cubicBezTo>
                      <a:pt x="1030816" y="552451"/>
                      <a:pt x="1052689" y="597606"/>
                      <a:pt x="1066800" y="635000"/>
                    </a:cubicBezTo>
                    <a:cubicBezTo>
                      <a:pt x="1080911" y="672394"/>
                      <a:pt x="1118306" y="730250"/>
                      <a:pt x="1117600" y="762000"/>
                    </a:cubicBezTo>
                    <a:cubicBezTo>
                      <a:pt x="1116894" y="793750"/>
                      <a:pt x="1095022" y="824089"/>
                      <a:pt x="1062566" y="825500"/>
                    </a:cubicBezTo>
                    <a:cubicBezTo>
                      <a:pt x="1030110" y="826911"/>
                      <a:pt x="980016" y="803628"/>
                      <a:pt x="922866" y="770467"/>
                    </a:cubicBezTo>
                    <a:cubicBezTo>
                      <a:pt x="865716" y="737306"/>
                      <a:pt x="768349" y="671689"/>
                      <a:pt x="719666" y="626534"/>
                    </a:cubicBezTo>
                    <a:cubicBezTo>
                      <a:pt x="670983" y="581379"/>
                      <a:pt x="651227" y="532695"/>
                      <a:pt x="630766" y="499534"/>
                    </a:cubicBezTo>
                    <a:cubicBezTo>
                      <a:pt x="610305" y="466373"/>
                      <a:pt x="618772" y="437445"/>
                      <a:pt x="596900" y="427567"/>
                    </a:cubicBezTo>
                    <a:cubicBezTo>
                      <a:pt x="575028" y="417689"/>
                      <a:pt x="531283" y="450850"/>
                      <a:pt x="499533" y="440267"/>
                    </a:cubicBezTo>
                    <a:cubicBezTo>
                      <a:pt x="467783" y="429684"/>
                      <a:pt x="433917" y="390878"/>
                      <a:pt x="406400" y="364067"/>
                    </a:cubicBezTo>
                    <a:cubicBezTo>
                      <a:pt x="378883" y="337256"/>
                      <a:pt x="354894" y="302683"/>
                      <a:pt x="334433" y="279400"/>
                    </a:cubicBezTo>
                    <a:cubicBezTo>
                      <a:pt x="313972" y="256117"/>
                      <a:pt x="309033" y="245534"/>
                      <a:pt x="283633" y="224367"/>
                    </a:cubicBezTo>
                    <a:cubicBezTo>
                      <a:pt x="258233" y="203200"/>
                      <a:pt x="210961" y="167922"/>
                      <a:pt x="182033" y="152400"/>
                    </a:cubicBezTo>
                    <a:cubicBezTo>
                      <a:pt x="153105" y="136878"/>
                      <a:pt x="129116" y="135467"/>
                      <a:pt x="110066" y="131234"/>
                    </a:cubicBezTo>
                    <a:cubicBezTo>
                      <a:pt x="91016" y="127001"/>
                      <a:pt x="86077" y="120650"/>
                      <a:pt x="67733" y="127000"/>
                    </a:cubicBezTo>
                    <a:lnTo>
                      <a:pt x="0" y="169334"/>
                    </a:lnTo>
                    <a:lnTo>
                      <a:pt x="630766" y="884767"/>
                    </a:lnTo>
                    <a:lnTo>
                      <a:pt x="1608666" y="1485900"/>
                    </a:lnTo>
                    <a:lnTo>
                      <a:pt x="2523066" y="635000"/>
                    </a:lnTo>
                    <a:lnTo>
                      <a:pt x="1955800" y="76200"/>
                    </a:lnTo>
                    <a:lnTo>
                      <a:pt x="1655233" y="16934"/>
                    </a:lnTo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470028" y="2394987"/>
                <a:ext cx="6862233" cy="2278944"/>
              </a:xfrm>
              <a:custGeom>
                <a:avLst/>
                <a:gdLst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095500 h 2269067"/>
                  <a:gd name="connsiteX1" fmla="*/ 16933 w 6862233"/>
                  <a:gd name="connsiteY1" fmla="*/ 1947333 h 2269067"/>
                  <a:gd name="connsiteX2" fmla="*/ 76200 w 6862233"/>
                  <a:gd name="connsiteY2" fmla="*/ 1905000 h 2269067"/>
                  <a:gd name="connsiteX3" fmla="*/ 169333 w 6862233"/>
                  <a:gd name="connsiteY3" fmla="*/ 1888067 h 2269067"/>
                  <a:gd name="connsiteX4" fmla="*/ 275167 w 6862233"/>
                  <a:gd name="connsiteY4" fmla="*/ 1871133 h 2269067"/>
                  <a:gd name="connsiteX5" fmla="*/ 385233 w 6862233"/>
                  <a:gd name="connsiteY5" fmla="*/ 1828800 h 2269067"/>
                  <a:gd name="connsiteX6" fmla="*/ 508000 w 6862233"/>
                  <a:gd name="connsiteY6" fmla="*/ 1833033 h 2269067"/>
                  <a:gd name="connsiteX7" fmla="*/ 643467 w 6862233"/>
                  <a:gd name="connsiteY7" fmla="*/ 1811867 h 2269067"/>
                  <a:gd name="connsiteX8" fmla="*/ 872067 w 6862233"/>
                  <a:gd name="connsiteY8" fmla="*/ 1773767 h 2269067"/>
                  <a:gd name="connsiteX9" fmla="*/ 1058333 w 6862233"/>
                  <a:gd name="connsiteY9" fmla="*/ 1748367 h 2269067"/>
                  <a:gd name="connsiteX10" fmla="*/ 1320800 w 6862233"/>
                  <a:gd name="connsiteY10" fmla="*/ 1667933 h 2269067"/>
                  <a:gd name="connsiteX11" fmla="*/ 1557867 w 6862233"/>
                  <a:gd name="connsiteY11" fmla="*/ 1574800 h 2269067"/>
                  <a:gd name="connsiteX12" fmla="*/ 1778000 w 6862233"/>
                  <a:gd name="connsiteY12" fmla="*/ 1464733 h 2269067"/>
                  <a:gd name="connsiteX13" fmla="*/ 1976967 w 6862233"/>
                  <a:gd name="connsiteY13" fmla="*/ 1333500 h 2269067"/>
                  <a:gd name="connsiteX14" fmla="*/ 2120900 w 6862233"/>
                  <a:gd name="connsiteY14" fmla="*/ 1198033 h 2269067"/>
                  <a:gd name="connsiteX15" fmla="*/ 2260600 w 6862233"/>
                  <a:gd name="connsiteY15" fmla="*/ 1020233 h 2269067"/>
                  <a:gd name="connsiteX16" fmla="*/ 2366433 w 6862233"/>
                  <a:gd name="connsiteY16" fmla="*/ 863600 h 2269067"/>
                  <a:gd name="connsiteX17" fmla="*/ 2421467 w 6862233"/>
                  <a:gd name="connsiteY17" fmla="*/ 711200 h 2269067"/>
                  <a:gd name="connsiteX18" fmla="*/ 2468033 w 6862233"/>
                  <a:gd name="connsiteY18" fmla="*/ 596900 h 2269067"/>
                  <a:gd name="connsiteX19" fmla="*/ 2510367 w 6862233"/>
                  <a:gd name="connsiteY19" fmla="*/ 465667 h 2269067"/>
                  <a:gd name="connsiteX20" fmla="*/ 2527300 w 6862233"/>
                  <a:gd name="connsiteY20" fmla="*/ 431800 h 2269067"/>
                  <a:gd name="connsiteX21" fmla="*/ 2556933 w 6862233"/>
                  <a:gd name="connsiteY21" fmla="*/ 457200 h 2269067"/>
                  <a:gd name="connsiteX22" fmla="*/ 2595033 w 6862233"/>
                  <a:gd name="connsiteY22" fmla="*/ 461433 h 2269067"/>
                  <a:gd name="connsiteX23" fmla="*/ 2650067 w 6862233"/>
                  <a:gd name="connsiteY23" fmla="*/ 359833 h 2269067"/>
                  <a:gd name="connsiteX24" fmla="*/ 2747433 w 6862233"/>
                  <a:gd name="connsiteY24" fmla="*/ 292100 h 2269067"/>
                  <a:gd name="connsiteX25" fmla="*/ 2857500 w 6862233"/>
                  <a:gd name="connsiteY25" fmla="*/ 224367 h 2269067"/>
                  <a:gd name="connsiteX26" fmla="*/ 2959100 w 6862233"/>
                  <a:gd name="connsiteY26" fmla="*/ 173567 h 2269067"/>
                  <a:gd name="connsiteX27" fmla="*/ 3035300 w 6862233"/>
                  <a:gd name="connsiteY27" fmla="*/ 135467 h 2269067"/>
                  <a:gd name="connsiteX28" fmla="*/ 3111500 w 6862233"/>
                  <a:gd name="connsiteY28" fmla="*/ 101600 h 2269067"/>
                  <a:gd name="connsiteX29" fmla="*/ 3200400 w 6862233"/>
                  <a:gd name="connsiteY29" fmla="*/ 88900 h 2269067"/>
                  <a:gd name="connsiteX30" fmla="*/ 3302000 w 6862233"/>
                  <a:gd name="connsiteY30" fmla="*/ 101600 h 2269067"/>
                  <a:gd name="connsiteX31" fmla="*/ 3386667 w 6862233"/>
                  <a:gd name="connsiteY31" fmla="*/ 118533 h 2269067"/>
                  <a:gd name="connsiteX32" fmla="*/ 3462867 w 6862233"/>
                  <a:gd name="connsiteY32" fmla="*/ 84667 h 2269067"/>
                  <a:gd name="connsiteX33" fmla="*/ 3632200 w 6862233"/>
                  <a:gd name="connsiteY33" fmla="*/ 50800 h 2269067"/>
                  <a:gd name="connsiteX34" fmla="*/ 3738033 w 6862233"/>
                  <a:gd name="connsiteY34" fmla="*/ 38100 h 2269067"/>
                  <a:gd name="connsiteX35" fmla="*/ 3860800 w 6862233"/>
                  <a:gd name="connsiteY35" fmla="*/ 16933 h 2269067"/>
                  <a:gd name="connsiteX36" fmla="*/ 3953933 w 6862233"/>
                  <a:gd name="connsiteY36" fmla="*/ 0 h 2269067"/>
                  <a:gd name="connsiteX37" fmla="*/ 4008967 w 6862233"/>
                  <a:gd name="connsiteY37" fmla="*/ 8467 h 2269067"/>
                  <a:gd name="connsiteX38" fmla="*/ 4140200 w 6862233"/>
                  <a:gd name="connsiteY38" fmla="*/ 118533 h 2269067"/>
                  <a:gd name="connsiteX39" fmla="*/ 4237567 w 6862233"/>
                  <a:gd name="connsiteY39" fmla="*/ 177800 h 2269067"/>
                  <a:gd name="connsiteX40" fmla="*/ 4347633 w 6862233"/>
                  <a:gd name="connsiteY40" fmla="*/ 249767 h 2269067"/>
                  <a:gd name="connsiteX41" fmla="*/ 4436533 w 6862233"/>
                  <a:gd name="connsiteY41" fmla="*/ 368300 h 2269067"/>
                  <a:gd name="connsiteX42" fmla="*/ 4580467 w 6862233"/>
                  <a:gd name="connsiteY42" fmla="*/ 541867 h 2269067"/>
                  <a:gd name="connsiteX43" fmla="*/ 4690533 w 6862233"/>
                  <a:gd name="connsiteY43" fmla="*/ 702733 h 2269067"/>
                  <a:gd name="connsiteX44" fmla="*/ 4864100 w 6862233"/>
                  <a:gd name="connsiteY44" fmla="*/ 872067 h 2269067"/>
                  <a:gd name="connsiteX45" fmla="*/ 5037667 w 6862233"/>
                  <a:gd name="connsiteY45" fmla="*/ 1054100 h 2269067"/>
                  <a:gd name="connsiteX46" fmla="*/ 5236633 w 6862233"/>
                  <a:gd name="connsiteY46" fmla="*/ 1206500 h 2269067"/>
                  <a:gd name="connsiteX47" fmla="*/ 5401733 w 6862233"/>
                  <a:gd name="connsiteY47" fmla="*/ 1312333 h 2269067"/>
                  <a:gd name="connsiteX48" fmla="*/ 5676900 w 6862233"/>
                  <a:gd name="connsiteY48" fmla="*/ 1435100 h 2269067"/>
                  <a:gd name="connsiteX49" fmla="*/ 5774267 w 6862233"/>
                  <a:gd name="connsiteY49" fmla="*/ 1452033 h 2269067"/>
                  <a:gd name="connsiteX50" fmla="*/ 5812367 w 6862233"/>
                  <a:gd name="connsiteY50" fmla="*/ 1375833 h 2269067"/>
                  <a:gd name="connsiteX51" fmla="*/ 5913967 w 6862233"/>
                  <a:gd name="connsiteY51" fmla="*/ 1405467 h 2269067"/>
                  <a:gd name="connsiteX52" fmla="*/ 5973233 w 6862233"/>
                  <a:gd name="connsiteY52" fmla="*/ 1418167 h 2269067"/>
                  <a:gd name="connsiteX53" fmla="*/ 5939367 w 6862233"/>
                  <a:gd name="connsiteY53" fmla="*/ 1333500 h 2269067"/>
                  <a:gd name="connsiteX54" fmla="*/ 5918200 w 6862233"/>
                  <a:gd name="connsiteY54" fmla="*/ 1227667 h 2269067"/>
                  <a:gd name="connsiteX55" fmla="*/ 5897033 w 6862233"/>
                  <a:gd name="connsiteY55" fmla="*/ 1185333 h 2269067"/>
                  <a:gd name="connsiteX56" fmla="*/ 5956300 w 6862233"/>
                  <a:gd name="connsiteY56" fmla="*/ 1147233 h 2269067"/>
                  <a:gd name="connsiteX57" fmla="*/ 6112933 w 6862233"/>
                  <a:gd name="connsiteY57" fmla="*/ 1164167 h 2269067"/>
                  <a:gd name="connsiteX58" fmla="*/ 6223000 w 6862233"/>
                  <a:gd name="connsiteY58" fmla="*/ 1172633 h 2269067"/>
                  <a:gd name="connsiteX59" fmla="*/ 6328833 w 6862233"/>
                  <a:gd name="connsiteY59" fmla="*/ 1159933 h 2269067"/>
                  <a:gd name="connsiteX60" fmla="*/ 6333067 w 6862233"/>
                  <a:gd name="connsiteY60" fmla="*/ 1104900 h 2269067"/>
                  <a:gd name="connsiteX61" fmla="*/ 6303433 w 6862233"/>
                  <a:gd name="connsiteY61" fmla="*/ 990600 h 2269067"/>
                  <a:gd name="connsiteX62" fmla="*/ 6286500 w 6862233"/>
                  <a:gd name="connsiteY62" fmla="*/ 901700 h 2269067"/>
                  <a:gd name="connsiteX63" fmla="*/ 6269567 w 6862233"/>
                  <a:gd name="connsiteY63" fmla="*/ 825500 h 2269067"/>
                  <a:gd name="connsiteX64" fmla="*/ 6383867 w 6862233"/>
                  <a:gd name="connsiteY64" fmla="*/ 833967 h 2269067"/>
                  <a:gd name="connsiteX65" fmla="*/ 6464300 w 6862233"/>
                  <a:gd name="connsiteY65" fmla="*/ 859367 h 2269067"/>
                  <a:gd name="connsiteX66" fmla="*/ 6413500 w 6862233"/>
                  <a:gd name="connsiteY66" fmla="*/ 749300 h 2269067"/>
                  <a:gd name="connsiteX67" fmla="*/ 6299200 w 6862233"/>
                  <a:gd name="connsiteY67" fmla="*/ 567267 h 2269067"/>
                  <a:gd name="connsiteX68" fmla="*/ 6193367 w 6862233"/>
                  <a:gd name="connsiteY68" fmla="*/ 457200 h 2269067"/>
                  <a:gd name="connsiteX69" fmla="*/ 6108700 w 6862233"/>
                  <a:gd name="connsiteY69" fmla="*/ 313267 h 2269067"/>
                  <a:gd name="connsiteX70" fmla="*/ 6036733 w 6862233"/>
                  <a:gd name="connsiteY70" fmla="*/ 237067 h 2269067"/>
                  <a:gd name="connsiteX71" fmla="*/ 5981700 w 6862233"/>
                  <a:gd name="connsiteY71" fmla="*/ 190500 h 2269067"/>
                  <a:gd name="connsiteX72" fmla="*/ 6045200 w 6862233"/>
                  <a:gd name="connsiteY72" fmla="*/ 152400 h 2269067"/>
                  <a:gd name="connsiteX73" fmla="*/ 6129867 w 6862233"/>
                  <a:gd name="connsiteY73" fmla="*/ 177800 h 2269067"/>
                  <a:gd name="connsiteX74" fmla="*/ 6193367 w 6862233"/>
                  <a:gd name="connsiteY74" fmla="*/ 127000 h 2269067"/>
                  <a:gd name="connsiteX75" fmla="*/ 6862233 w 6862233"/>
                  <a:gd name="connsiteY75" fmla="*/ 1071033 h 2269067"/>
                  <a:gd name="connsiteX76" fmla="*/ 6151033 w 6862233"/>
                  <a:gd name="connsiteY76" fmla="*/ 1778000 h 2269067"/>
                  <a:gd name="connsiteX77" fmla="*/ 3962400 w 6862233"/>
                  <a:gd name="connsiteY77" fmla="*/ 698500 h 2269067"/>
                  <a:gd name="connsiteX78" fmla="*/ 2218267 w 6862233"/>
                  <a:gd name="connsiteY78" fmla="*/ 1727200 h 2269067"/>
                  <a:gd name="connsiteX79" fmla="*/ 385233 w 6862233"/>
                  <a:gd name="connsiteY79" fmla="*/ 2269067 h 2269067"/>
                  <a:gd name="connsiteX80" fmla="*/ 0 w 6862233"/>
                  <a:gd name="connsiteY80" fmla="*/ 2095500 h 2269067"/>
                  <a:gd name="connsiteX0" fmla="*/ 0 w 6862233"/>
                  <a:gd name="connsiteY0" fmla="*/ 2100821 h 2274388"/>
                  <a:gd name="connsiteX1" fmla="*/ 16933 w 6862233"/>
                  <a:gd name="connsiteY1" fmla="*/ 1952654 h 2274388"/>
                  <a:gd name="connsiteX2" fmla="*/ 76200 w 6862233"/>
                  <a:gd name="connsiteY2" fmla="*/ 1910321 h 2274388"/>
                  <a:gd name="connsiteX3" fmla="*/ 169333 w 6862233"/>
                  <a:gd name="connsiteY3" fmla="*/ 1893388 h 2274388"/>
                  <a:gd name="connsiteX4" fmla="*/ 275167 w 6862233"/>
                  <a:gd name="connsiteY4" fmla="*/ 1876454 h 2274388"/>
                  <a:gd name="connsiteX5" fmla="*/ 385233 w 6862233"/>
                  <a:gd name="connsiteY5" fmla="*/ 1834121 h 2274388"/>
                  <a:gd name="connsiteX6" fmla="*/ 508000 w 6862233"/>
                  <a:gd name="connsiteY6" fmla="*/ 1838354 h 2274388"/>
                  <a:gd name="connsiteX7" fmla="*/ 643467 w 6862233"/>
                  <a:gd name="connsiteY7" fmla="*/ 1817188 h 2274388"/>
                  <a:gd name="connsiteX8" fmla="*/ 872067 w 6862233"/>
                  <a:gd name="connsiteY8" fmla="*/ 1779088 h 2274388"/>
                  <a:gd name="connsiteX9" fmla="*/ 1058333 w 6862233"/>
                  <a:gd name="connsiteY9" fmla="*/ 1753688 h 2274388"/>
                  <a:gd name="connsiteX10" fmla="*/ 1320800 w 6862233"/>
                  <a:gd name="connsiteY10" fmla="*/ 1673254 h 2274388"/>
                  <a:gd name="connsiteX11" fmla="*/ 1557867 w 6862233"/>
                  <a:gd name="connsiteY11" fmla="*/ 1580121 h 2274388"/>
                  <a:gd name="connsiteX12" fmla="*/ 1778000 w 6862233"/>
                  <a:gd name="connsiteY12" fmla="*/ 1470054 h 2274388"/>
                  <a:gd name="connsiteX13" fmla="*/ 1976967 w 6862233"/>
                  <a:gd name="connsiteY13" fmla="*/ 1338821 h 2274388"/>
                  <a:gd name="connsiteX14" fmla="*/ 2120900 w 6862233"/>
                  <a:gd name="connsiteY14" fmla="*/ 1203354 h 2274388"/>
                  <a:gd name="connsiteX15" fmla="*/ 2260600 w 6862233"/>
                  <a:gd name="connsiteY15" fmla="*/ 1025554 h 2274388"/>
                  <a:gd name="connsiteX16" fmla="*/ 2366433 w 6862233"/>
                  <a:gd name="connsiteY16" fmla="*/ 868921 h 2274388"/>
                  <a:gd name="connsiteX17" fmla="*/ 2421467 w 6862233"/>
                  <a:gd name="connsiteY17" fmla="*/ 716521 h 2274388"/>
                  <a:gd name="connsiteX18" fmla="*/ 2468033 w 6862233"/>
                  <a:gd name="connsiteY18" fmla="*/ 602221 h 2274388"/>
                  <a:gd name="connsiteX19" fmla="*/ 2510367 w 6862233"/>
                  <a:gd name="connsiteY19" fmla="*/ 470988 h 2274388"/>
                  <a:gd name="connsiteX20" fmla="*/ 2527300 w 6862233"/>
                  <a:gd name="connsiteY20" fmla="*/ 437121 h 2274388"/>
                  <a:gd name="connsiteX21" fmla="*/ 2556933 w 6862233"/>
                  <a:gd name="connsiteY21" fmla="*/ 462521 h 2274388"/>
                  <a:gd name="connsiteX22" fmla="*/ 2595033 w 6862233"/>
                  <a:gd name="connsiteY22" fmla="*/ 466754 h 2274388"/>
                  <a:gd name="connsiteX23" fmla="*/ 2650067 w 6862233"/>
                  <a:gd name="connsiteY23" fmla="*/ 365154 h 2274388"/>
                  <a:gd name="connsiteX24" fmla="*/ 2747433 w 6862233"/>
                  <a:gd name="connsiteY24" fmla="*/ 297421 h 2274388"/>
                  <a:gd name="connsiteX25" fmla="*/ 2857500 w 6862233"/>
                  <a:gd name="connsiteY25" fmla="*/ 229688 h 2274388"/>
                  <a:gd name="connsiteX26" fmla="*/ 2959100 w 6862233"/>
                  <a:gd name="connsiteY26" fmla="*/ 178888 h 2274388"/>
                  <a:gd name="connsiteX27" fmla="*/ 3035300 w 6862233"/>
                  <a:gd name="connsiteY27" fmla="*/ 140788 h 2274388"/>
                  <a:gd name="connsiteX28" fmla="*/ 3111500 w 6862233"/>
                  <a:gd name="connsiteY28" fmla="*/ 106921 h 2274388"/>
                  <a:gd name="connsiteX29" fmla="*/ 3200400 w 6862233"/>
                  <a:gd name="connsiteY29" fmla="*/ 94221 h 2274388"/>
                  <a:gd name="connsiteX30" fmla="*/ 3302000 w 6862233"/>
                  <a:gd name="connsiteY30" fmla="*/ 106921 h 2274388"/>
                  <a:gd name="connsiteX31" fmla="*/ 3386667 w 6862233"/>
                  <a:gd name="connsiteY31" fmla="*/ 123854 h 2274388"/>
                  <a:gd name="connsiteX32" fmla="*/ 3462867 w 6862233"/>
                  <a:gd name="connsiteY32" fmla="*/ 89988 h 2274388"/>
                  <a:gd name="connsiteX33" fmla="*/ 3632200 w 6862233"/>
                  <a:gd name="connsiteY33" fmla="*/ 56121 h 2274388"/>
                  <a:gd name="connsiteX34" fmla="*/ 3738033 w 6862233"/>
                  <a:gd name="connsiteY34" fmla="*/ 43421 h 2274388"/>
                  <a:gd name="connsiteX35" fmla="*/ 3860800 w 6862233"/>
                  <a:gd name="connsiteY35" fmla="*/ 22254 h 2274388"/>
                  <a:gd name="connsiteX36" fmla="*/ 3953933 w 6862233"/>
                  <a:gd name="connsiteY36" fmla="*/ 5321 h 2274388"/>
                  <a:gd name="connsiteX37" fmla="*/ 4008967 w 6862233"/>
                  <a:gd name="connsiteY37" fmla="*/ 13788 h 2274388"/>
                  <a:gd name="connsiteX38" fmla="*/ 4140200 w 6862233"/>
                  <a:gd name="connsiteY38" fmla="*/ 123854 h 2274388"/>
                  <a:gd name="connsiteX39" fmla="*/ 4237567 w 6862233"/>
                  <a:gd name="connsiteY39" fmla="*/ 183121 h 2274388"/>
                  <a:gd name="connsiteX40" fmla="*/ 4347633 w 6862233"/>
                  <a:gd name="connsiteY40" fmla="*/ 255088 h 2274388"/>
                  <a:gd name="connsiteX41" fmla="*/ 4436533 w 6862233"/>
                  <a:gd name="connsiteY41" fmla="*/ 373621 h 2274388"/>
                  <a:gd name="connsiteX42" fmla="*/ 4580467 w 6862233"/>
                  <a:gd name="connsiteY42" fmla="*/ 547188 h 2274388"/>
                  <a:gd name="connsiteX43" fmla="*/ 4690533 w 6862233"/>
                  <a:gd name="connsiteY43" fmla="*/ 708054 h 2274388"/>
                  <a:gd name="connsiteX44" fmla="*/ 4864100 w 6862233"/>
                  <a:gd name="connsiteY44" fmla="*/ 877388 h 2274388"/>
                  <a:gd name="connsiteX45" fmla="*/ 5037667 w 6862233"/>
                  <a:gd name="connsiteY45" fmla="*/ 1059421 h 2274388"/>
                  <a:gd name="connsiteX46" fmla="*/ 5236633 w 6862233"/>
                  <a:gd name="connsiteY46" fmla="*/ 1211821 h 2274388"/>
                  <a:gd name="connsiteX47" fmla="*/ 5401733 w 6862233"/>
                  <a:gd name="connsiteY47" fmla="*/ 1317654 h 2274388"/>
                  <a:gd name="connsiteX48" fmla="*/ 5676900 w 6862233"/>
                  <a:gd name="connsiteY48" fmla="*/ 1440421 h 2274388"/>
                  <a:gd name="connsiteX49" fmla="*/ 5774267 w 6862233"/>
                  <a:gd name="connsiteY49" fmla="*/ 1457354 h 2274388"/>
                  <a:gd name="connsiteX50" fmla="*/ 5812367 w 6862233"/>
                  <a:gd name="connsiteY50" fmla="*/ 1381154 h 2274388"/>
                  <a:gd name="connsiteX51" fmla="*/ 5913967 w 6862233"/>
                  <a:gd name="connsiteY51" fmla="*/ 1410788 h 2274388"/>
                  <a:gd name="connsiteX52" fmla="*/ 5973233 w 6862233"/>
                  <a:gd name="connsiteY52" fmla="*/ 1423488 h 2274388"/>
                  <a:gd name="connsiteX53" fmla="*/ 5939367 w 6862233"/>
                  <a:gd name="connsiteY53" fmla="*/ 1338821 h 2274388"/>
                  <a:gd name="connsiteX54" fmla="*/ 5918200 w 6862233"/>
                  <a:gd name="connsiteY54" fmla="*/ 1232988 h 2274388"/>
                  <a:gd name="connsiteX55" fmla="*/ 5897033 w 6862233"/>
                  <a:gd name="connsiteY55" fmla="*/ 1190654 h 2274388"/>
                  <a:gd name="connsiteX56" fmla="*/ 5956300 w 6862233"/>
                  <a:gd name="connsiteY56" fmla="*/ 1152554 h 2274388"/>
                  <a:gd name="connsiteX57" fmla="*/ 6112933 w 6862233"/>
                  <a:gd name="connsiteY57" fmla="*/ 1169488 h 2274388"/>
                  <a:gd name="connsiteX58" fmla="*/ 6223000 w 6862233"/>
                  <a:gd name="connsiteY58" fmla="*/ 1177954 h 2274388"/>
                  <a:gd name="connsiteX59" fmla="*/ 6328833 w 6862233"/>
                  <a:gd name="connsiteY59" fmla="*/ 1165254 h 2274388"/>
                  <a:gd name="connsiteX60" fmla="*/ 6333067 w 6862233"/>
                  <a:gd name="connsiteY60" fmla="*/ 1110221 h 2274388"/>
                  <a:gd name="connsiteX61" fmla="*/ 6303433 w 6862233"/>
                  <a:gd name="connsiteY61" fmla="*/ 995921 h 2274388"/>
                  <a:gd name="connsiteX62" fmla="*/ 6286500 w 6862233"/>
                  <a:gd name="connsiteY62" fmla="*/ 907021 h 2274388"/>
                  <a:gd name="connsiteX63" fmla="*/ 6269567 w 6862233"/>
                  <a:gd name="connsiteY63" fmla="*/ 830821 h 2274388"/>
                  <a:gd name="connsiteX64" fmla="*/ 6383867 w 6862233"/>
                  <a:gd name="connsiteY64" fmla="*/ 839288 h 2274388"/>
                  <a:gd name="connsiteX65" fmla="*/ 6464300 w 6862233"/>
                  <a:gd name="connsiteY65" fmla="*/ 864688 h 2274388"/>
                  <a:gd name="connsiteX66" fmla="*/ 6413500 w 6862233"/>
                  <a:gd name="connsiteY66" fmla="*/ 754621 h 2274388"/>
                  <a:gd name="connsiteX67" fmla="*/ 6299200 w 6862233"/>
                  <a:gd name="connsiteY67" fmla="*/ 572588 h 2274388"/>
                  <a:gd name="connsiteX68" fmla="*/ 6193367 w 6862233"/>
                  <a:gd name="connsiteY68" fmla="*/ 462521 h 2274388"/>
                  <a:gd name="connsiteX69" fmla="*/ 6108700 w 6862233"/>
                  <a:gd name="connsiteY69" fmla="*/ 318588 h 2274388"/>
                  <a:gd name="connsiteX70" fmla="*/ 6036733 w 6862233"/>
                  <a:gd name="connsiteY70" fmla="*/ 242388 h 2274388"/>
                  <a:gd name="connsiteX71" fmla="*/ 5981700 w 6862233"/>
                  <a:gd name="connsiteY71" fmla="*/ 195821 h 2274388"/>
                  <a:gd name="connsiteX72" fmla="*/ 6045200 w 6862233"/>
                  <a:gd name="connsiteY72" fmla="*/ 157721 h 2274388"/>
                  <a:gd name="connsiteX73" fmla="*/ 6129867 w 6862233"/>
                  <a:gd name="connsiteY73" fmla="*/ 183121 h 2274388"/>
                  <a:gd name="connsiteX74" fmla="*/ 6193367 w 6862233"/>
                  <a:gd name="connsiteY74" fmla="*/ 132321 h 2274388"/>
                  <a:gd name="connsiteX75" fmla="*/ 6862233 w 6862233"/>
                  <a:gd name="connsiteY75" fmla="*/ 1076354 h 2274388"/>
                  <a:gd name="connsiteX76" fmla="*/ 6151033 w 6862233"/>
                  <a:gd name="connsiteY76" fmla="*/ 1783321 h 2274388"/>
                  <a:gd name="connsiteX77" fmla="*/ 3962400 w 6862233"/>
                  <a:gd name="connsiteY77" fmla="*/ 703821 h 2274388"/>
                  <a:gd name="connsiteX78" fmla="*/ 2218267 w 6862233"/>
                  <a:gd name="connsiteY78" fmla="*/ 1732521 h 2274388"/>
                  <a:gd name="connsiteX79" fmla="*/ 385233 w 6862233"/>
                  <a:gd name="connsiteY79" fmla="*/ 2274388 h 2274388"/>
                  <a:gd name="connsiteX80" fmla="*/ 0 w 6862233"/>
                  <a:gd name="connsiteY80" fmla="*/ 2100821 h 2274388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62400 w 6862233"/>
                  <a:gd name="connsiteY77" fmla="*/ 709269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7033 w 6862233"/>
                  <a:gd name="connsiteY55" fmla="*/ 1196102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73233 w 6862233"/>
                  <a:gd name="connsiteY52" fmla="*/ 1428936 h 2279836"/>
                  <a:gd name="connsiteX53" fmla="*/ 5939367 w 6862233"/>
                  <a:gd name="connsiteY53" fmla="*/ 1344269 h 2279836"/>
                  <a:gd name="connsiteX54" fmla="*/ 5918200 w 6862233"/>
                  <a:gd name="connsiteY54" fmla="*/ 1238436 h 2279836"/>
                  <a:gd name="connsiteX55" fmla="*/ 5892800 w 6862233"/>
                  <a:gd name="connsiteY55" fmla="*/ 1179169 h 2279836"/>
                  <a:gd name="connsiteX56" fmla="*/ 5956300 w 6862233"/>
                  <a:gd name="connsiteY56" fmla="*/ 1158002 h 2279836"/>
                  <a:gd name="connsiteX57" fmla="*/ 6112933 w 6862233"/>
                  <a:gd name="connsiteY57" fmla="*/ 1174936 h 2279836"/>
                  <a:gd name="connsiteX58" fmla="*/ 6223000 w 6862233"/>
                  <a:gd name="connsiteY58" fmla="*/ 1183402 h 2279836"/>
                  <a:gd name="connsiteX59" fmla="*/ 6328833 w 6862233"/>
                  <a:gd name="connsiteY59" fmla="*/ 1170702 h 2279836"/>
                  <a:gd name="connsiteX60" fmla="*/ 6333067 w 6862233"/>
                  <a:gd name="connsiteY60" fmla="*/ 1115669 h 2279836"/>
                  <a:gd name="connsiteX61" fmla="*/ 6303433 w 6862233"/>
                  <a:gd name="connsiteY61" fmla="*/ 1001369 h 2279836"/>
                  <a:gd name="connsiteX62" fmla="*/ 6286500 w 6862233"/>
                  <a:gd name="connsiteY62" fmla="*/ 912469 h 2279836"/>
                  <a:gd name="connsiteX63" fmla="*/ 6269567 w 6862233"/>
                  <a:gd name="connsiteY63" fmla="*/ 836269 h 2279836"/>
                  <a:gd name="connsiteX64" fmla="*/ 6383867 w 6862233"/>
                  <a:gd name="connsiteY64" fmla="*/ 844736 h 2279836"/>
                  <a:gd name="connsiteX65" fmla="*/ 6464300 w 6862233"/>
                  <a:gd name="connsiteY65" fmla="*/ 870136 h 2279836"/>
                  <a:gd name="connsiteX66" fmla="*/ 6413500 w 6862233"/>
                  <a:gd name="connsiteY66" fmla="*/ 760069 h 2279836"/>
                  <a:gd name="connsiteX67" fmla="*/ 6299200 w 6862233"/>
                  <a:gd name="connsiteY67" fmla="*/ 578036 h 2279836"/>
                  <a:gd name="connsiteX68" fmla="*/ 6193367 w 6862233"/>
                  <a:gd name="connsiteY68" fmla="*/ 467969 h 2279836"/>
                  <a:gd name="connsiteX69" fmla="*/ 6108700 w 6862233"/>
                  <a:gd name="connsiteY69" fmla="*/ 324036 h 2279836"/>
                  <a:gd name="connsiteX70" fmla="*/ 6036733 w 6862233"/>
                  <a:gd name="connsiteY70" fmla="*/ 247836 h 2279836"/>
                  <a:gd name="connsiteX71" fmla="*/ 5981700 w 6862233"/>
                  <a:gd name="connsiteY71" fmla="*/ 201269 h 2279836"/>
                  <a:gd name="connsiteX72" fmla="*/ 6045200 w 6862233"/>
                  <a:gd name="connsiteY72" fmla="*/ 163169 h 2279836"/>
                  <a:gd name="connsiteX73" fmla="*/ 6129867 w 6862233"/>
                  <a:gd name="connsiteY73" fmla="*/ 188569 h 2279836"/>
                  <a:gd name="connsiteX74" fmla="*/ 6193367 w 6862233"/>
                  <a:gd name="connsiteY74" fmla="*/ 137769 h 2279836"/>
                  <a:gd name="connsiteX75" fmla="*/ 6862233 w 6862233"/>
                  <a:gd name="connsiteY75" fmla="*/ 1081802 h 2279836"/>
                  <a:gd name="connsiteX76" fmla="*/ 6151033 w 6862233"/>
                  <a:gd name="connsiteY76" fmla="*/ 1788769 h 2279836"/>
                  <a:gd name="connsiteX77" fmla="*/ 3937000 w 6862233"/>
                  <a:gd name="connsiteY77" fmla="*/ 802402 h 2279836"/>
                  <a:gd name="connsiteX78" fmla="*/ 2218267 w 6862233"/>
                  <a:gd name="connsiteY78" fmla="*/ 1737969 h 2279836"/>
                  <a:gd name="connsiteX79" fmla="*/ 385233 w 6862233"/>
                  <a:gd name="connsiteY79" fmla="*/ 2279836 h 2279836"/>
                  <a:gd name="connsiteX80" fmla="*/ 0 w 6862233"/>
                  <a:gd name="connsiteY80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02000 w 6862233"/>
                  <a:gd name="connsiteY30" fmla="*/ 112369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37567 w 6862233"/>
                  <a:gd name="connsiteY39" fmla="*/ 188569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6269 h 2279836"/>
                  <a:gd name="connsiteX1" fmla="*/ 16933 w 6862233"/>
                  <a:gd name="connsiteY1" fmla="*/ 1958102 h 2279836"/>
                  <a:gd name="connsiteX2" fmla="*/ 76200 w 6862233"/>
                  <a:gd name="connsiteY2" fmla="*/ 1915769 h 2279836"/>
                  <a:gd name="connsiteX3" fmla="*/ 169333 w 6862233"/>
                  <a:gd name="connsiteY3" fmla="*/ 1898836 h 2279836"/>
                  <a:gd name="connsiteX4" fmla="*/ 275167 w 6862233"/>
                  <a:gd name="connsiteY4" fmla="*/ 1881902 h 2279836"/>
                  <a:gd name="connsiteX5" fmla="*/ 385233 w 6862233"/>
                  <a:gd name="connsiteY5" fmla="*/ 1839569 h 2279836"/>
                  <a:gd name="connsiteX6" fmla="*/ 508000 w 6862233"/>
                  <a:gd name="connsiteY6" fmla="*/ 1843802 h 2279836"/>
                  <a:gd name="connsiteX7" fmla="*/ 643467 w 6862233"/>
                  <a:gd name="connsiteY7" fmla="*/ 1822636 h 2279836"/>
                  <a:gd name="connsiteX8" fmla="*/ 872067 w 6862233"/>
                  <a:gd name="connsiteY8" fmla="*/ 1784536 h 2279836"/>
                  <a:gd name="connsiteX9" fmla="*/ 1058333 w 6862233"/>
                  <a:gd name="connsiteY9" fmla="*/ 1759136 h 2279836"/>
                  <a:gd name="connsiteX10" fmla="*/ 1320800 w 6862233"/>
                  <a:gd name="connsiteY10" fmla="*/ 1678702 h 2279836"/>
                  <a:gd name="connsiteX11" fmla="*/ 1557867 w 6862233"/>
                  <a:gd name="connsiteY11" fmla="*/ 1585569 h 2279836"/>
                  <a:gd name="connsiteX12" fmla="*/ 1778000 w 6862233"/>
                  <a:gd name="connsiteY12" fmla="*/ 1475502 h 2279836"/>
                  <a:gd name="connsiteX13" fmla="*/ 1976967 w 6862233"/>
                  <a:gd name="connsiteY13" fmla="*/ 1344269 h 2279836"/>
                  <a:gd name="connsiteX14" fmla="*/ 2120900 w 6862233"/>
                  <a:gd name="connsiteY14" fmla="*/ 1208802 h 2279836"/>
                  <a:gd name="connsiteX15" fmla="*/ 2260600 w 6862233"/>
                  <a:gd name="connsiteY15" fmla="*/ 1031002 h 2279836"/>
                  <a:gd name="connsiteX16" fmla="*/ 2366433 w 6862233"/>
                  <a:gd name="connsiteY16" fmla="*/ 874369 h 2279836"/>
                  <a:gd name="connsiteX17" fmla="*/ 2421467 w 6862233"/>
                  <a:gd name="connsiteY17" fmla="*/ 721969 h 2279836"/>
                  <a:gd name="connsiteX18" fmla="*/ 2468033 w 6862233"/>
                  <a:gd name="connsiteY18" fmla="*/ 607669 h 2279836"/>
                  <a:gd name="connsiteX19" fmla="*/ 2510367 w 6862233"/>
                  <a:gd name="connsiteY19" fmla="*/ 476436 h 2279836"/>
                  <a:gd name="connsiteX20" fmla="*/ 2527300 w 6862233"/>
                  <a:gd name="connsiteY20" fmla="*/ 442569 h 2279836"/>
                  <a:gd name="connsiteX21" fmla="*/ 2556933 w 6862233"/>
                  <a:gd name="connsiteY21" fmla="*/ 467969 h 2279836"/>
                  <a:gd name="connsiteX22" fmla="*/ 2595033 w 6862233"/>
                  <a:gd name="connsiteY22" fmla="*/ 472202 h 2279836"/>
                  <a:gd name="connsiteX23" fmla="*/ 2650067 w 6862233"/>
                  <a:gd name="connsiteY23" fmla="*/ 370602 h 2279836"/>
                  <a:gd name="connsiteX24" fmla="*/ 2747433 w 6862233"/>
                  <a:gd name="connsiteY24" fmla="*/ 302869 h 2279836"/>
                  <a:gd name="connsiteX25" fmla="*/ 2857500 w 6862233"/>
                  <a:gd name="connsiteY25" fmla="*/ 235136 h 2279836"/>
                  <a:gd name="connsiteX26" fmla="*/ 2959100 w 6862233"/>
                  <a:gd name="connsiteY26" fmla="*/ 184336 h 2279836"/>
                  <a:gd name="connsiteX27" fmla="*/ 3035300 w 6862233"/>
                  <a:gd name="connsiteY27" fmla="*/ 146236 h 2279836"/>
                  <a:gd name="connsiteX28" fmla="*/ 3111500 w 6862233"/>
                  <a:gd name="connsiteY28" fmla="*/ 112369 h 2279836"/>
                  <a:gd name="connsiteX29" fmla="*/ 3200400 w 6862233"/>
                  <a:gd name="connsiteY29" fmla="*/ 99669 h 2279836"/>
                  <a:gd name="connsiteX30" fmla="*/ 3325812 w 6862233"/>
                  <a:gd name="connsiteY30" fmla="*/ 102844 h 2279836"/>
                  <a:gd name="connsiteX31" fmla="*/ 3386667 w 6862233"/>
                  <a:gd name="connsiteY31" fmla="*/ 129302 h 2279836"/>
                  <a:gd name="connsiteX32" fmla="*/ 3462867 w 6862233"/>
                  <a:gd name="connsiteY32" fmla="*/ 95436 h 2279836"/>
                  <a:gd name="connsiteX33" fmla="*/ 3632200 w 6862233"/>
                  <a:gd name="connsiteY33" fmla="*/ 61569 h 2279836"/>
                  <a:gd name="connsiteX34" fmla="*/ 3738033 w 6862233"/>
                  <a:gd name="connsiteY34" fmla="*/ 48869 h 2279836"/>
                  <a:gd name="connsiteX35" fmla="*/ 3860800 w 6862233"/>
                  <a:gd name="connsiteY35" fmla="*/ 27702 h 2279836"/>
                  <a:gd name="connsiteX36" fmla="*/ 3953933 w 6862233"/>
                  <a:gd name="connsiteY36" fmla="*/ 10769 h 2279836"/>
                  <a:gd name="connsiteX37" fmla="*/ 4008967 w 6862233"/>
                  <a:gd name="connsiteY37" fmla="*/ 19236 h 2279836"/>
                  <a:gd name="connsiteX38" fmla="*/ 4140200 w 6862233"/>
                  <a:gd name="connsiteY38" fmla="*/ 129302 h 2279836"/>
                  <a:gd name="connsiteX39" fmla="*/ 4261380 w 6862233"/>
                  <a:gd name="connsiteY39" fmla="*/ 193331 h 2279836"/>
                  <a:gd name="connsiteX40" fmla="*/ 4347633 w 6862233"/>
                  <a:gd name="connsiteY40" fmla="*/ 260536 h 2279836"/>
                  <a:gd name="connsiteX41" fmla="*/ 4436533 w 6862233"/>
                  <a:gd name="connsiteY41" fmla="*/ 379069 h 2279836"/>
                  <a:gd name="connsiteX42" fmla="*/ 4580467 w 6862233"/>
                  <a:gd name="connsiteY42" fmla="*/ 552636 h 2279836"/>
                  <a:gd name="connsiteX43" fmla="*/ 4690533 w 6862233"/>
                  <a:gd name="connsiteY43" fmla="*/ 713502 h 2279836"/>
                  <a:gd name="connsiteX44" fmla="*/ 4864100 w 6862233"/>
                  <a:gd name="connsiteY44" fmla="*/ 882836 h 2279836"/>
                  <a:gd name="connsiteX45" fmla="*/ 5037667 w 6862233"/>
                  <a:gd name="connsiteY45" fmla="*/ 1064869 h 2279836"/>
                  <a:gd name="connsiteX46" fmla="*/ 5236633 w 6862233"/>
                  <a:gd name="connsiteY46" fmla="*/ 1217269 h 2279836"/>
                  <a:gd name="connsiteX47" fmla="*/ 5401733 w 6862233"/>
                  <a:gd name="connsiteY47" fmla="*/ 1323102 h 2279836"/>
                  <a:gd name="connsiteX48" fmla="*/ 5676900 w 6862233"/>
                  <a:gd name="connsiteY48" fmla="*/ 1445869 h 2279836"/>
                  <a:gd name="connsiteX49" fmla="*/ 5774267 w 6862233"/>
                  <a:gd name="connsiteY49" fmla="*/ 1462802 h 2279836"/>
                  <a:gd name="connsiteX50" fmla="*/ 5812367 w 6862233"/>
                  <a:gd name="connsiteY50" fmla="*/ 1386602 h 2279836"/>
                  <a:gd name="connsiteX51" fmla="*/ 5913967 w 6862233"/>
                  <a:gd name="connsiteY51" fmla="*/ 1416236 h 2279836"/>
                  <a:gd name="connsiteX52" fmla="*/ 5939367 w 6862233"/>
                  <a:gd name="connsiteY52" fmla="*/ 1344269 h 2279836"/>
                  <a:gd name="connsiteX53" fmla="*/ 5918200 w 6862233"/>
                  <a:gd name="connsiteY53" fmla="*/ 1238436 h 2279836"/>
                  <a:gd name="connsiteX54" fmla="*/ 5892800 w 6862233"/>
                  <a:gd name="connsiteY54" fmla="*/ 1179169 h 2279836"/>
                  <a:gd name="connsiteX55" fmla="*/ 5956300 w 6862233"/>
                  <a:gd name="connsiteY55" fmla="*/ 1158002 h 2279836"/>
                  <a:gd name="connsiteX56" fmla="*/ 6112933 w 6862233"/>
                  <a:gd name="connsiteY56" fmla="*/ 1174936 h 2279836"/>
                  <a:gd name="connsiteX57" fmla="*/ 6223000 w 6862233"/>
                  <a:gd name="connsiteY57" fmla="*/ 1183402 h 2279836"/>
                  <a:gd name="connsiteX58" fmla="*/ 6328833 w 6862233"/>
                  <a:gd name="connsiteY58" fmla="*/ 1170702 h 2279836"/>
                  <a:gd name="connsiteX59" fmla="*/ 6333067 w 6862233"/>
                  <a:gd name="connsiteY59" fmla="*/ 1115669 h 2279836"/>
                  <a:gd name="connsiteX60" fmla="*/ 6303433 w 6862233"/>
                  <a:gd name="connsiteY60" fmla="*/ 1001369 h 2279836"/>
                  <a:gd name="connsiteX61" fmla="*/ 6286500 w 6862233"/>
                  <a:gd name="connsiteY61" fmla="*/ 912469 h 2279836"/>
                  <a:gd name="connsiteX62" fmla="*/ 6269567 w 6862233"/>
                  <a:gd name="connsiteY62" fmla="*/ 836269 h 2279836"/>
                  <a:gd name="connsiteX63" fmla="*/ 6383867 w 6862233"/>
                  <a:gd name="connsiteY63" fmla="*/ 844736 h 2279836"/>
                  <a:gd name="connsiteX64" fmla="*/ 6464300 w 6862233"/>
                  <a:gd name="connsiteY64" fmla="*/ 870136 h 2279836"/>
                  <a:gd name="connsiteX65" fmla="*/ 6413500 w 6862233"/>
                  <a:gd name="connsiteY65" fmla="*/ 760069 h 2279836"/>
                  <a:gd name="connsiteX66" fmla="*/ 6299200 w 6862233"/>
                  <a:gd name="connsiteY66" fmla="*/ 578036 h 2279836"/>
                  <a:gd name="connsiteX67" fmla="*/ 6193367 w 6862233"/>
                  <a:gd name="connsiteY67" fmla="*/ 467969 h 2279836"/>
                  <a:gd name="connsiteX68" fmla="*/ 6108700 w 6862233"/>
                  <a:gd name="connsiteY68" fmla="*/ 324036 h 2279836"/>
                  <a:gd name="connsiteX69" fmla="*/ 6036733 w 6862233"/>
                  <a:gd name="connsiteY69" fmla="*/ 247836 h 2279836"/>
                  <a:gd name="connsiteX70" fmla="*/ 5981700 w 6862233"/>
                  <a:gd name="connsiteY70" fmla="*/ 201269 h 2279836"/>
                  <a:gd name="connsiteX71" fmla="*/ 6045200 w 6862233"/>
                  <a:gd name="connsiteY71" fmla="*/ 163169 h 2279836"/>
                  <a:gd name="connsiteX72" fmla="*/ 6129867 w 6862233"/>
                  <a:gd name="connsiteY72" fmla="*/ 188569 h 2279836"/>
                  <a:gd name="connsiteX73" fmla="*/ 6193367 w 6862233"/>
                  <a:gd name="connsiteY73" fmla="*/ 137769 h 2279836"/>
                  <a:gd name="connsiteX74" fmla="*/ 6862233 w 6862233"/>
                  <a:gd name="connsiteY74" fmla="*/ 1081802 h 2279836"/>
                  <a:gd name="connsiteX75" fmla="*/ 6151033 w 6862233"/>
                  <a:gd name="connsiteY75" fmla="*/ 1788769 h 2279836"/>
                  <a:gd name="connsiteX76" fmla="*/ 3937000 w 6862233"/>
                  <a:gd name="connsiteY76" fmla="*/ 802402 h 2279836"/>
                  <a:gd name="connsiteX77" fmla="*/ 2218267 w 6862233"/>
                  <a:gd name="connsiteY77" fmla="*/ 1737969 h 2279836"/>
                  <a:gd name="connsiteX78" fmla="*/ 385233 w 6862233"/>
                  <a:gd name="connsiteY78" fmla="*/ 2279836 h 2279836"/>
                  <a:gd name="connsiteX79" fmla="*/ 0 w 6862233"/>
                  <a:gd name="connsiteY79" fmla="*/ 2106269 h 2279836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56933 w 6862233"/>
                  <a:gd name="connsiteY21" fmla="*/ 467077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71310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  <a:gd name="connsiteX0" fmla="*/ 0 w 6862233"/>
                  <a:gd name="connsiteY0" fmla="*/ 2105377 h 2278944"/>
                  <a:gd name="connsiteX1" fmla="*/ 16933 w 6862233"/>
                  <a:gd name="connsiteY1" fmla="*/ 1957210 h 2278944"/>
                  <a:gd name="connsiteX2" fmla="*/ 76200 w 6862233"/>
                  <a:gd name="connsiteY2" fmla="*/ 1914877 h 2278944"/>
                  <a:gd name="connsiteX3" fmla="*/ 169333 w 6862233"/>
                  <a:gd name="connsiteY3" fmla="*/ 1897944 h 2278944"/>
                  <a:gd name="connsiteX4" fmla="*/ 275167 w 6862233"/>
                  <a:gd name="connsiteY4" fmla="*/ 1881010 h 2278944"/>
                  <a:gd name="connsiteX5" fmla="*/ 385233 w 6862233"/>
                  <a:gd name="connsiteY5" fmla="*/ 1838677 h 2278944"/>
                  <a:gd name="connsiteX6" fmla="*/ 508000 w 6862233"/>
                  <a:gd name="connsiteY6" fmla="*/ 1842910 h 2278944"/>
                  <a:gd name="connsiteX7" fmla="*/ 643467 w 6862233"/>
                  <a:gd name="connsiteY7" fmla="*/ 1821744 h 2278944"/>
                  <a:gd name="connsiteX8" fmla="*/ 872067 w 6862233"/>
                  <a:gd name="connsiteY8" fmla="*/ 1783644 h 2278944"/>
                  <a:gd name="connsiteX9" fmla="*/ 1058333 w 6862233"/>
                  <a:gd name="connsiteY9" fmla="*/ 1758244 h 2278944"/>
                  <a:gd name="connsiteX10" fmla="*/ 1320800 w 6862233"/>
                  <a:gd name="connsiteY10" fmla="*/ 1677810 h 2278944"/>
                  <a:gd name="connsiteX11" fmla="*/ 1557867 w 6862233"/>
                  <a:gd name="connsiteY11" fmla="*/ 1584677 h 2278944"/>
                  <a:gd name="connsiteX12" fmla="*/ 1778000 w 6862233"/>
                  <a:gd name="connsiteY12" fmla="*/ 1474610 h 2278944"/>
                  <a:gd name="connsiteX13" fmla="*/ 1976967 w 6862233"/>
                  <a:gd name="connsiteY13" fmla="*/ 1343377 h 2278944"/>
                  <a:gd name="connsiteX14" fmla="*/ 2120900 w 6862233"/>
                  <a:gd name="connsiteY14" fmla="*/ 1207910 h 2278944"/>
                  <a:gd name="connsiteX15" fmla="*/ 2260600 w 6862233"/>
                  <a:gd name="connsiteY15" fmla="*/ 1030110 h 2278944"/>
                  <a:gd name="connsiteX16" fmla="*/ 2366433 w 6862233"/>
                  <a:gd name="connsiteY16" fmla="*/ 873477 h 2278944"/>
                  <a:gd name="connsiteX17" fmla="*/ 2421467 w 6862233"/>
                  <a:gd name="connsiteY17" fmla="*/ 721077 h 2278944"/>
                  <a:gd name="connsiteX18" fmla="*/ 2468033 w 6862233"/>
                  <a:gd name="connsiteY18" fmla="*/ 606777 h 2278944"/>
                  <a:gd name="connsiteX19" fmla="*/ 2510367 w 6862233"/>
                  <a:gd name="connsiteY19" fmla="*/ 475544 h 2278944"/>
                  <a:gd name="connsiteX20" fmla="*/ 2527300 w 6862233"/>
                  <a:gd name="connsiteY20" fmla="*/ 441677 h 2278944"/>
                  <a:gd name="connsiteX21" fmla="*/ 2566458 w 6862233"/>
                  <a:gd name="connsiteY21" fmla="*/ 462314 h 2278944"/>
                  <a:gd name="connsiteX22" fmla="*/ 2595033 w 6862233"/>
                  <a:gd name="connsiteY22" fmla="*/ 454642 h 2278944"/>
                  <a:gd name="connsiteX23" fmla="*/ 2650067 w 6862233"/>
                  <a:gd name="connsiteY23" fmla="*/ 369710 h 2278944"/>
                  <a:gd name="connsiteX24" fmla="*/ 2747433 w 6862233"/>
                  <a:gd name="connsiteY24" fmla="*/ 301977 h 2278944"/>
                  <a:gd name="connsiteX25" fmla="*/ 2857500 w 6862233"/>
                  <a:gd name="connsiteY25" fmla="*/ 234244 h 2278944"/>
                  <a:gd name="connsiteX26" fmla="*/ 2959100 w 6862233"/>
                  <a:gd name="connsiteY26" fmla="*/ 183444 h 2278944"/>
                  <a:gd name="connsiteX27" fmla="*/ 3035300 w 6862233"/>
                  <a:gd name="connsiteY27" fmla="*/ 145344 h 2278944"/>
                  <a:gd name="connsiteX28" fmla="*/ 3111500 w 6862233"/>
                  <a:gd name="connsiteY28" fmla="*/ 111477 h 2278944"/>
                  <a:gd name="connsiteX29" fmla="*/ 3200400 w 6862233"/>
                  <a:gd name="connsiteY29" fmla="*/ 98777 h 2278944"/>
                  <a:gd name="connsiteX30" fmla="*/ 3325812 w 6862233"/>
                  <a:gd name="connsiteY30" fmla="*/ 101952 h 2278944"/>
                  <a:gd name="connsiteX31" fmla="*/ 3386667 w 6862233"/>
                  <a:gd name="connsiteY31" fmla="*/ 128410 h 2278944"/>
                  <a:gd name="connsiteX32" fmla="*/ 3462867 w 6862233"/>
                  <a:gd name="connsiteY32" fmla="*/ 94544 h 2278944"/>
                  <a:gd name="connsiteX33" fmla="*/ 3632200 w 6862233"/>
                  <a:gd name="connsiteY33" fmla="*/ 60677 h 2278944"/>
                  <a:gd name="connsiteX34" fmla="*/ 3738033 w 6862233"/>
                  <a:gd name="connsiteY34" fmla="*/ 47977 h 2278944"/>
                  <a:gd name="connsiteX35" fmla="*/ 3860800 w 6862233"/>
                  <a:gd name="connsiteY35" fmla="*/ 7760 h 2278944"/>
                  <a:gd name="connsiteX36" fmla="*/ 3953933 w 6862233"/>
                  <a:gd name="connsiteY36" fmla="*/ 9877 h 2278944"/>
                  <a:gd name="connsiteX37" fmla="*/ 4008967 w 6862233"/>
                  <a:gd name="connsiteY37" fmla="*/ 18344 h 2278944"/>
                  <a:gd name="connsiteX38" fmla="*/ 4140200 w 6862233"/>
                  <a:gd name="connsiteY38" fmla="*/ 128410 h 2278944"/>
                  <a:gd name="connsiteX39" fmla="*/ 4261380 w 6862233"/>
                  <a:gd name="connsiteY39" fmla="*/ 192439 h 2278944"/>
                  <a:gd name="connsiteX40" fmla="*/ 4347633 w 6862233"/>
                  <a:gd name="connsiteY40" fmla="*/ 259644 h 2278944"/>
                  <a:gd name="connsiteX41" fmla="*/ 4436533 w 6862233"/>
                  <a:gd name="connsiteY41" fmla="*/ 378177 h 2278944"/>
                  <a:gd name="connsiteX42" fmla="*/ 4580467 w 6862233"/>
                  <a:gd name="connsiteY42" fmla="*/ 551744 h 2278944"/>
                  <a:gd name="connsiteX43" fmla="*/ 4690533 w 6862233"/>
                  <a:gd name="connsiteY43" fmla="*/ 712610 h 2278944"/>
                  <a:gd name="connsiteX44" fmla="*/ 4864100 w 6862233"/>
                  <a:gd name="connsiteY44" fmla="*/ 881944 h 2278944"/>
                  <a:gd name="connsiteX45" fmla="*/ 5037667 w 6862233"/>
                  <a:gd name="connsiteY45" fmla="*/ 1063977 h 2278944"/>
                  <a:gd name="connsiteX46" fmla="*/ 5236633 w 6862233"/>
                  <a:gd name="connsiteY46" fmla="*/ 1216377 h 2278944"/>
                  <a:gd name="connsiteX47" fmla="*/ 5401733 w 6862233"/>
                  <a:gd name="connsiteY47" fmla="*/ 1322210 h 2278944"/>
                  <a:gd name="connsiteX48" fmla="*/ 5676900 w 6862233"/>
                  <a:gd name="connsiteY48" fmla="*/ 1444977 h 2278944"/>
                  <a:gd name="connsiteX49" fmla="*/ 5774267 w 6862233"/>
                  <a:gd name="connsiteY49" fmla="*/ 1461910 h 2278944"/>
                  <a:gd name="connsiteX50" fmla="*/ 5812367 w 6862233"/>
                  <a:gd name="connsiteY50" fmla="*/ 1385710 h 2278944"/>
                  <a:gd name="connsiteX51" fmla="*/ 5913967 w 6862233"/>
                  <a:gd name="connsiteY51" fmla="*/ 1415344 h 2278944"/>
                  <a:gd name="connsiteX52" fmla="*/ 5939367 w 6862233"/>
                  <a:gd name="connsiteY52" fmla="*/ 1343377 h 2278944"/>
                  <a:gd name="connsiteX53" fmla="*/ 5918200 w 6862233"/>
                  <a:gd name="connsiteY53" fmla="*/ 1237544 h 2278944"/>
                  <a:gd name="connsiteX54" fmla="*/ 5892800 w 6862233"/>
                  <a:gd name="connsiteY54" fmla="*/ 1178277 h 2278944"/>
                  <a:gd name="connsiteX55" fmla="*/ 5956300 w 6862233"/>
                  <a:gd name="connsiteY55" fmla="*/ 1157110 h 2278944"/>
                  <a:gd name="connsiteX56" fmla="*/ 6112933 w 6862233"/>
                  <a:gd name="connsiteY56" fmla="*/ 1174044 h 2278944"/>
                  <a:gd name="connsiteX57" fmla="*/ 6223000 w 6862233"/>
                  <a:gd name="connsiteY57" fmla="*/ 1182510 h 2278944"/>
                  <a:gd name="connsiteX58" fmla="*/ 6328833 w 6862233"/>
                  <a:gd name="connsiteY58" fmla="*/ 1169810 h 2278944"/>
                  <a:gd name="connsiteX59" fmla="*/ 6333067 w 6862233"/>
                  <a:gd name="connsiteY59" fmla="*/ 1114777 h 2278944"/>
                  <a:gd name="connsiteX60" fmla="*/ 6303433 w 6862233"/>
                  <a:gd name="connsiteY60" fmla="*/ 1000477 h 2278944"/>
                  <a:gd name="connsiteX61" fmla="*/ 6286500 w 6862233"/>
                  <a:gd name="connsiteY61" fmla="*/ 911577 h 2278944"/>
                  <a:gd name="connsiteX62" fmla="*/ 6269567 w 6862233"/>
                  <a:gd name="connsiteY62" fmla="*/ 835377 h 2278944"/>
                  <a:gd name="connsiteX63" fmla="*/ 6383867 w 6862233"/>
                  <a:gd name="connsiteY63" fmla="*/ 843844 h 2278944"/>
                  <a:gd name="connsiteX64" fmla="*/ 6464300 w 6862233"/>
                  <a:gd name="connsiteY64" fmla="*/ 869244 h 2278944"/>
                  <a:gd name="connsiteX65" fmla="*/ 6413500 w 6862233"/>
                  <a:gd name="connsiteY65" fmla="*/ 759177 h 2278944"/>
                  <a:gd name="connsiteX66" fmla="*/ 6299200 w 6862233"/>
                  <a:gd name="connsiteY66" fmla="*/ 577144 h 2278944"/>
                  <a:gd name="connsiteX67" fmla="*/ 6193367 w 6862233"/>
                  <a:gd name="connsiteY67" fmla="*/ 467077 h 2278944"/>
                  <a:gd name="connsiteX68" fmla="*/ 6108700 w 6862233"/>
                  <a:gd name="connsiteY68" fmla="*/ 323144 h 2278944"/>
                  <a:gd name="connsiteX69" fmla="*/ 6036733 w 6862233"/>
                  <a:gd name="connsiteY69" fmla="*/ 246944 h 2278944"/>
                  <a:gd name="connsiteX70" fmla="*/ 5981700 w 6862233"/>
                  <a:gd name="connsiteY70" fmla="*/ 200377 h 2278944"/>
                  <a:gd name="connsiteX71" fmla="*/ 6045200 w 6862233"/>
                  <a:gd name="connsiteY71" fmla="*/ 162277 h 2278944"/>
                  <a:gd name="connsiteX72" fmla="*/ 6129867 w 6862233"/>
                  <a:gd name="connsiteY72" fmla="*/ 187677 h 2278944"/>
                  <a:gd name="connsiteX73" fmla="*/ 6193367 w 6862233"/>
                  <a:gd name="connsiteY73" fmla="*/ 136877 h 2278944"/>
                  <a:gd name="connsiteX74" fmla="*/ 6862233 w 6862233"/>
                  <a:gd name="connsiteY74" fmla="*/ 1080910 h 2278944"/>
                  <a:gd name="connsiteX75" fmla="*/ 6151033 w 6862233"/>
                  <a:gd name="connsiteY75" fmla="*/ 1787877 h 2278944"/>
                  <a:gd name="connsiteX76" fmla="*/ 3937000 w 6862233"/>
                  <a:gd name="connsiteY76" fmla="*/ 801510 h 2278944"/>
                  <a:gd name="connsiteX77" fmla="*/ 2218267 w 6862233"/>
                  <a:gd name="connsiteY77" fmla="*/ 1737077 h 2278944"/>
                  <a:gd name="connsiteX78" fmla="*/ 385233 w 6862233"/>
                  <a:gd name="connsiteY78" fmla="*/ 2278944 h 2278944"/>
                  <a:gd name="connsiteX79" fmla="*/ 0 w 6862233"/>
                  <a:gd name="connsiteY79" fmla="*/ 2105377 h 227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862233" h="2278944">
                    <a:moveTo>
                      <a:pt x="0" y="2105377"/>
                    </a:moveTo>
                    <a:lnTo>
                      <a:pt x="16933" y="1957210"/>
                    </a:lnTo>
                    <a:cubicBezTo>
                      <a:pt x="29633" y="1925460"/>
                      <a:pt x="50800" y="1924755"/>
                      <a:pt x="76200" y="1914877"/>
                    </a:cubicBezTo>
                    <a:cubicBezTo>
                      <a:pt x="101600" y="1904999"/>
                      <a:pt x="134055" y="1903589"/>
                      <a:pt x="169333" y="1897944"/>
                    </a:cubicBezTo>
                    <a:lnTo>
                      <a:pt x="275167" y="1881010"/>
                    </a:lnTo>
                    <a:cubicBezTo>
                      <a:pt x="311150" y="1871132"/>
                      <a:pt x="344311" y="1837266"/>
                      <a:pt x="385233" y="1838677"/>
                    </a:cubicBezTo>
                    <a:lnTo>
                      <a:pt x="508000" y="1842910"/>
                    </a:lnTo>
                    <a:cubicBezTo>
                      <a:pt x="551039" y="1840088"/>
                      <a:pt x="567267" y="1834444"/>
                      <a:pt x="643467" y="1821744"/>
                    </a:cubicBezTo>
                    <a:lnTo>
                      <a:pt x="872067" y="1783644"/>
                    </a:lnTo>
                    <a:cubicBezTo>
                      <a:pt x="941211" y="1773061"/>
                      <a:pt x="970844" y="1785055"/>
                      <a:pt x="1058333" y="1758244"/>
                    </a:cubicBezTo>
                    <a:lnTo>
                      <a:pt x="1320800" y="1677810"/>
                    </a:lnTo>
                    <a:cubicBezTo>
                      <a:pt x="1404056" y="1648882"/>
                      <a:pt x="1484489" y="1621366"/>
                      <a:pt x="1557867" y="1584677"/>
                    </a:cubicBezTo>
                    <a:lnTo>
                      <a:pt x="1778000" y="1474610"/>
                    </a:lnTo>
                    <a:cubicBezTo>
                      <a:pt x="1847850" y="1434393"/>
                      <a:pt x="1928989" y="1388533"/>
                      <a:pt x="1976967" y="1343377"/>
                    </a:cubicBezTo>
                    <a:lnTo>
                      <a:pt x="2120900" y="1207910"/>
                    </a:lnTo>
                    <a:cubicBezTo>
                      <a:pt x="2168172" y="1155699"/>
                      <a:pt x="2225322" y="1082321"/>
                      <a:pt x="2260600" y="1030110"/>
                    </a:cubicBezTo>
                    <a:lnTo>
                      <a:pt x="2366433" y="873477"/>
                    </a:lnTo>
                    <a:cubicBezTo>
                      <a:pt x="2393244" y="821972"/>
                      <a:pt x="2405945" y="759177"/>
                      <a:pt x="2421467" y="721077"/>
                    </a:cubicBezTo>
                    <a:lnTo>
                      <a:pt x="2468033" y="606777"/>
                    </a:lnTo>
                    <a:cubicBezTo>
                      <a:pt x="2482850" y="565855"/>
                      <a:pt x="2504723" y="486833"/>
                      <a:pt x="2510367" y="475544"/>
                    </a:cubicBezTo>
                    <a:cubicBezTo>
                      <a:pt x="2516011" y="464255"/>
                      <a:pt x="2517952" y="443882"/>
                      <a:pt x="2527300" y="441677"/>
                    </a:cubicBezTo>
                    <a:cubicBezTo>
                      <a:pt x="2536649" y="439472"/>
                      <a:pt x="2555169" y="460153"/>
                      <a:pt x="2566458" y="462314"/>
                    </a:cubicBezTo>
                    <a:cubicBezTo>
                      <a:pt x="2577747" y="464475"/>
                      <a:pt x="2581098" y="470076"/>
                      <a:pt x="2595033" y="454642"/>
                    </a:cubicBezTo>
                    <a:cubicBezTo>
                      <a:pt x="2608968" y="439208"/>
                      <a:pt x="2624667" y="395154"/>
                      <a:pt x="2650067" y="369710"/>
                    </a:cubicBezTo>
                    <a:cubicBezTo>
                      <a:pt x="2675467" y="344266"/>
                      <a:pt x="2714978" y="324555"/>
                      <a:pt x="2747433" y="301977"/>
                    </a:cubicBezTo>
                    <a:cubicBezTo>
                      <a:pt x="2782005" y="279399"/>
                      <a:pt x="2823633" y="251177"/>
                      <a:pt x="2857500" y="234244"/>
                    </a:cubicBezTo>
                    <a:lnTo>
                      <a:pt x="2959100" y="183444"/>
                    </a:lnTo>
                    <a:cubicBezTo>
                      <a:pt x="2988733" y="168627"/>
                      <a:pt x="3009900" y="156633"/>
                      <a:pt x="3035300" y="145344"/>
                    </a:cubicBezTo>
                    <a:lnTo>
                      <a:pt x="3111500" y="111477"/>
                    </a:lnTo>
                    <a:cubicBezTo>
                      <a:pt x="3139017" y="103716"/>
                      <a:pt x="3164681" y="100364"/>
                      <a:pt x="3200400" y="98777"/>
                    </a:cubicBezTo>
                    <a:cubicBezTo>
                      <a:pt x="3236119" y="97190"/>
                      <a:pt x="3284008" y="100894"/>
                      <a:pt x="3325812" y="101952"/>
                    </a:cubicBezTo>
                    <a:cubicBezTo>
                      <a:pt x="3356856" y="106891"/>
                      <a:pt x="3363825" y="129645"/>
                      <a:pt x="3386667" y="128410"/>
                    </a:cubicBezTo>
                    <a:cubicBezTo>
                      <a:pt x="3409509" y="127175"/>
                      <a:pt x="3437467" y="105833"/>
                      <a:pt x="3462867" y="94544"/>
                    </a:cubicBezTo>
                    <a:cubicBezTo>
                      <a:pt x="3503789" y="83255"/>
                      <a:pt x="3596922" y="64910"/>
                      <a:pt x="3632200" y="60677"/>
                    </a:cubicBezTo>
                    <a:cubicBezTo>
                      <a:pt x="3667478" y="56444"/>
                      <a:pt x="3699933" y="56797"/>
                      <a:pt x="3738033" y="47977"/>
                    </a:cubicBezTo>
                    <a:cubicBezTo>
                      <a:pt x="3776133" y="39157"/>
                      <a:pt x="3829756" y="13404"/>
                      <a:pt x="3860800" y="7760"/>
                    </a:cubicBezTo>
                    <a:cubicBezTo>
                      <a:pt x="3891844" y="8466"/>
                      <a:pt x="3929239" y="8113"/>
                      <a:pt x="3953933" y="9877"/>
                    </a:cubicBezTo>
                    <a:cubicBezTo>
                      <a:pt x="3978627" y="11641"/>
                      <a:pt x="3965223" y="-18345"/>
                      <a:pt x="4008967" y="18344"/>
                    </a:cubicBezTo>
                    <a:cubicBezTo>
                      <a:pt x="4052711" y="55033"/>
                      <a:pt x="4098131" y="99394"/>
                      <a:pt x="4140200" y="128410"/>
                    </a:cubicBezTo>
                    <a:cubicBezTo>
                      <a:pt x="4182269" y="157426"/>
                      <a:pt x="4224691" y="168450"/>
                      <a:pt x="4261380" y="192439"/>
                    </a:cubicBezTo>
                    <a:cubicBezTo>
                      <a:pt x="4290131" y="214841"/>
                      <a:pt x="4318441" y="228688"/>
                      <a:pt x="4347633" y="259644"/>
                    </a:cubicBezTo>
                    <a:cubicBezTo>
                      <a:pt x="4376825" y="290600"/>
                      <a:pt x="4388555" y="320321"/>
                      <a:pt x="4436533" y="378177"/>
                    </a:cubicBezTo>
                    <a:lnTo>
                      <a:pt x="4580467" y="551744"/>
                    </a:lnTo>
                    <a:cubicBezTo>
                      <a:pt x="4622800" y="607483"/>
                      <a:pt x="4632677" y="656165"/>
                      <a:pt x="4690533" y="712610"/>
                    </a:cubicBezTo>
                    <a:lnTo>
                      <a:pt x="4864100" y="881944"/>
                    </a:lnTo>
                    <a:cubicBezTo>
                      <a:pt x="4921956" y="940505"/>
                      <a:pt x="4971345" y="1013177"/>
                      <a:pt x="5037667" y="1063977"/>
                    </a:cubicBezTo>
                    <a:lnTo>
                      <a:pt x="5236633" y="1216377"/>
                    </a:lnTo>
                    <a:cubicBezTo>
                      <a:pt x="5297311" y="1259416"/>
                      <a:pt x="5310011" y="1281288"/>
                      <a:pt x="5401733" y="1322210"/>
                    </a:cubicBezTo>
                    <a:lnTo>
                      <a:pt x="5676900" y="1444977"/>
                    </a:lnTo>
                    <a:cubicBezTo>
                      <a:pt x="5738989" y="1468260"/>
                      <a:pt x="5761567" y="1487310"/>
                      <a:pt x="5774267" y="1461910"/>
                    </a:cubicBezTo>
                    <a:lnTo>
                      <a:pt x="5812367" y="1385710"/>
                    </a:lnTo>
                    <a:cubicBezTo>
                      <a:pt x="5835650" y="1377949"/>
                      <a:pt x="5894212" y="1411111"/>
                      <a:pt x="5913967" y="1415344"/>
                    </a:cubicBezTo>
                    <a:lnTo>
                      <a:pt x="5939367" y="1343377"/>
                    </a:lnTo>
                    <a:cubicBezTo>
                      <a:pt x="5932311" y="1308099"/>
                      <a:pt x="5925961" y="1265061"/>
                      <a:pt x="5918200" y="1237544"/>
                    </a:cubicBezTo>
                    <a:cubicBezTo>
                      <a:pt x="5910439" y="1210027"/>
                      <a:pt x="5873044" y="1190977"/>
                      <a:pt x="5892800" y="1178277"/>
                    </a:cubicBezTo>
                    <a:cubicBezTo>
                      <a:pt x="5913967" y="1171221"/>
                      <a:pt x="5919611" y="1157815"/>
                      <a:pt x="5956300" y="1157110"/>
                    </a:cubicBezTo>
                    <a:cubicBezTo>
                      <a:pt x="5992989" y="1156405"/>
                      <a:pt x="6076244" y="1171222"/>
                      <a:pt x="6112933" y="1174044"/>
                    </a:cubicBezTo>
                    <a:lnTo>
                      <a:pt x="6223000" y="1182510"/>
                    </a:lnTo>
                    <a:cubicBezTo>
                      <a:pt x="6258983" y="1181804"/>
                      <a:pt x="6327422" y="1188154"/>
                      <a:pt x="6328833" y="1169810"/>
                    </a:cubicBezTo>
                    <a:lnTo>
                      <a:pt x="6333067" y="1114777"/>
                    </a:lnTo>
                    <a:cubicBezTo>
                      <a:pt x="6328834" y="1086555"/>
                      <a:pt x="6309077" y="1030110"/>
                      <a:pt x="6303433" y="1000477"/>
                    </a:cubicBezTo>
                    <a:lnTo>
                      <a:pt x="6286500" y="911577"/>
                    </a:lnTo>
                    <a:cubicBezTo>
                      <a:pt x="6280856" y="884060"/>
                      <a:pt x="6231467" y="832555"/>
                      <a:pt x="6269567" y="835377"/>
                    </a:cubicBezTo>
                    <a:lnTo>
                      <a:pt x="6383867" y="843844"/>
                    </a:lnTo>
                    <a:cubicBezTo>
                      <a:pt x="6416322" y="849488"/>
                      <a:pt x="6481233" y="905933"/>
                      <a:pt x="6464300" y="869244"/>
                    </a:cubicBezTo>
                    <a:lnTo>
                      <a:pt x="6413500" y="759177"/>
                    </a:lnTo>
                    <a:cubicBezTo>
                      <a:pt x="6385983" y="710494"/>
                      <a:pt x="6334478" y="613833"/>
                      <a:pt x="6299200" y="577144"/>
                    </a:cubicBezTo>
                    <a:lnTo>
                      <a:pt x="6193367" y="467077"/>
                    </a:lnTo>
                    <a:cubicBezTo>
                      <a:pt x="6161617" y="424744"/>
                      <a:pt x="6132689" y="348544"/>
                      <a:pt x="6108700" y="323144"/>
                    </a:cubicBezTo>
                    <a:lnTo>
                      <a:pt x="6036733" y="246944"/>
                    </a:lnTo>
                    <a:cubicBezTo>
                      <a:pt x="6012744" y="221544"/>
                      <a:pt x="5980289" y="214488"/>
                      <a:pt x="5981700" y="200377"/>
                    </a:cubicBezTo>
                    <a:lnTo>
                      <a:pt x="6045200" y="162277"/>
                    </a:lnTo>
                    <a:cubicBezTo>
                      <a:pt x="6066367" y="149577"/>
                      <a:pt x="6105173" y="191910"/>
                      <a:pt x="6129867" y="187677"/>
                    </a:cubicBezTo>
                    <a:lnTo>
                      <a:pt x="6193367" y="136877"/>
                    </a:lnTo>
                    <a:lnTo>
                      <a:pt x="6862233" y="1080910"/>
                    </a:lnTo>
                    <a:lnTo>
                      <a:pt x="6151033" y="1787877"/>
                    </a:lnTo>
                    <a:lnTo>
                      <a:pt x="3937000" y="801510"/>
                    </a:lnTo>
                    <a:lnTo>
                      <a:pt x="2218267" y="1737077"/>
                    </a:lnTo>
                    <a:lnTo>
                      <a:pt x="385233" y="2278944"/>
                    </a:lnTo>
                    <a:lnTo>
                      <a:pt x="0" y="2105377"/>
                    </a:lnTo>
                    <a:close/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1930528" y="2792196"/>
                <a:ext cx="7118350" cy="2082818"/>
              </a:xfrm>
              <a:custGeom>
                <a:avLst/>
                <a:gdLst>
                  <a:gd name="connsiteX0" fmla="*/ 0 w 7118350"/>
                  <a:gd name="connsiteY0" fmla="*/ 2082800 h 2082800"/>
                  <a:gd name="connsiteX1" fmla="*/ 7118350 w 7118350"/>
                  <a:gd name="connsiteY1" fmla="*/ 2076450 h 2082800"/>
                  <a:gd name="connsiteX2" fmla="*/ 7105650 w 7118350"/>
                  <a:gd name="connsiteY2" fmla="*/ 184150 h 2082800"/>
                  <a:gd name="connsiteX3" fmla="*/ 6940550 w 7118350"/>
                  <a:gd name="connsiteY3" fmla="*/ 190500 h 2082800"/>
                  <a:gd name="connsiteX4" fmla="*/ 6819900 w 7118350"/>
                  <a:gd name="connsiteY4" fmla="*/ 184150 h 2082800"/>
                  <a:gd name="connsiteX5" fmla="*/ 6775450 w 7118350"/>
                  <a:gd name="connsiteY5" fmla="*/ 171450 h 2082800"/>
                  <a:gd name="connsiteX6" fmla="*/ 6711950 w 7118350"/>
                  <a:gd name="connsiteY6" fmla="*/ 152400 h 2082800"/>
                  <a:gd name="connsiteX7" fmla="*/ 6648450 w 7118350"/>
                  <a:gd name="connsiteY7" fmla="*/ 139700 h 2082800"/>
                  <a:gd name="connsiteX8" fmla="*/ 6553200 w 7118350"/>
                  <a:gd name="connsiteY8" fmla="*/ 146050 h 2082800"/>
                  <a:gd name="connsiteX9" fmla="*/ 6470650 w 7118350"/>
                  <a:gd name="connsiteY9" fmla="*/ 120650 h 2082800"/>
                  <a:gd name="connsiteX10" fmla="*/ 6400800 w 7118350"/>
                  <a:gd name="connsiteY10" fmla="*/ 82550 h 2082800"/>
                  <a:gd name="connsiteX11" fmla="*/ 6343650 w 7118350"/>
                  <a:gd name="connsiteY11" fmla="*/ 38100 h 2082800"/>
                  <a:gd name="connsiteX12" fmla="*/ 6273800 w 7118350"/>
                  <a:gd name="connsiteY12" fmla="*/ 38100 h 2082800"/>
                  <a:gd name="connsiteX13" fmla="*/ 6223000 w 7118350"/>
                  <a:gd name="connsiteY13" fmla="*/ 63500 h 2082800"/>
                  <a:gd name="connsiteX14" fmla="*/ 6191250 w 7118350"/>
                  <a:gd name="connsiteY14" fmla="*/ 44450 h 2082800"/>
                  <a:gd name="connsiteX15" fmla="*/ 6146800 w 7118350"/>
                  <a:gd name="connsiteY15" fmla="*/ 31750 h 2082800"/>
                  <a:gd name="connsiteX16" fmla="*/ 6102350 w 7118350"/>
                  <a:gd name="connsiteY16" fmla="*/ 76200 h 2082800"/>
                  <a:gd name="connsiteX17" fmla="*/ 6064250 w 7118350"/>
                  <a:gd name="connsiteY17" fmla="*/ 57150 h 2082800"/>
                  <a:gd name="connsiteX18" fmla="*/ 5981700 w 7118350"/>
                  <a:gd name="connsiteY18" fmla="*/ 0 h 2082800"/>
                  <a:gd name="connsiteX19" fmla="*/ 5873750 w 7118350"/>
                  <a:gd name="connsiteY19" fmla="*/ 63500 h 2082800"/>
                  <a:gd name="connsiteX20" fmla="*/ 4806950 w 7118350"/>
                  <a:gd name="connsiteY20" fmla="*/ 1778000 h 2082800"/>
                  <a:gd name="connsiteX21" fmla="*/ 3575050 w 7118350"/>
                  <a:gd name="connsiteY21" fmla="*/ 1447800 h 2082800"/>
                  <a:gd name="connsiteX22" fmla="*/ 2451100 w 7118350"/>
                  <a:gd name="connsiteY22" fmla="*/ 584200 h 2082800"/>
                  <a:gd name="connsiteX23" fmla="*/ 1593850 w 7118350"/>
                  <a:gd name="connsiteY23" fmla="*/ 787400 h 2082800"/>
                  <a:gd name="connsiteX24" fmla="*/ 190500 w 7118350"/>
                  <a:gd name="connsiteY24" fmla="*/ 1746250 h 2082800"/>
                  <a:gd name="connsiteX25" fmla="*/ 0 w 7118350"/>
                  <a:gd name="connsiteY25" fmla="*/ 2082800 h 2082800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593850 w 7118350"/>
                  <a:gd name="connsiteY23" fmla="*/ 787418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1643277 w 7118350"/>
                  <a:gd name="connsiteY23" fmla="*/ 466142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451100 w 7118350"/>
                  <a:gd name="connsiteY22" fmla="*/ 584218 h 2082818"/>
                  <a:gd name="connsiteX23" fmla="*/ 2559094 w 7118350"/>
                  <a:gd name="connsiteY23" fmla="*/ 404085 h 2082818"/>
                  <a:gd name="connsiteX24" fmla="*/ 1643277 w 7118350"/>
                  <a:gd name="connsiteY24" fmla="*/ 466142 h 2082818"/>
                  <a:gd name="connsiteX25" fmla="*/ 190500 w 7118350"/>
                  <a:gd name="connsiteY25" fmla="*/ 1746268 h 2082818"/>
                  <a:gd name="connsiteX26" fmla="*/ 0 w 7118350"/>
                  <a:gd name="connsiteY26" fmla="*/ 2082818 h 2082818"/>
                  <a:gd name="connsiteX0" fmla="*/ 0 w 7118350"/>
                  <a:gd name="connsiteY0" fmla="*/ 2082818 h 2082818"/>
                  <a:gd name="connsiteX1" fmla="*/ 7118350 w 7118350"/>
                  <a:gd name="connsiteY1" fmla="*/ 2076468 h 2082818"/>
                  <a:gd name="connsiteX2" fmla="*/ 7105650 w 7118350"/>
                  <a:gd name="connsiteY2" fmla="*/ 184168 h 2082818"/>
                  <a:gd name="connsiteX3" fmla="*/ 6940550 w 7118350"/>
                  <a:gd name="connsiteY3" fmla="*/ 190518 h 2082818"/>
                  <a:gd name="connsiteX4" fmla="*/ 6819900 w 7118350"/>
                  <a:gd name="connsiteY4" fmla="*/ 184168 h 2082818"/>
                  <a:gd name="connsiteX5" fmla="*/ 6775450 w 7118350"/>
                  <a:gd name="connsiteY5" fmla="*/ 171468 h 2082818"/>
                  <a:gd name="connsiteX6" fmla="*/ 6711950 w 7118350"/>
                  <a:gd name="connsiteY6" fmla="*/ 152418 h 2082818"/>
                  <a:gd name="connsiteX7" fmla="*/ 6648450 w 7118350"/>
                  <a:gd name="connsiteY7" fmla="*/ 139718 h 2082818"/>
                  <a:gd name="connsiteX8" fmla="*/ 6553200 w 7118350"/>
                  <a:gd name="connsiteY8" fmla="*/ 146068 h 2082818"/>
                  <a:gd name="connsiteX9" fmla="*/ 6470650 w 7118350"/>
                  <a:gd name="connsiteY9" fmla="*/ 120668 h 2082818"/>
                  <a:gd name="connsiteX10" fmla="*/ 6400800 w 7118350"/>
                  <a:gd name="connsiteY10" fmla="*/ 82568 h 2082818"/>
                  <a:gd name="connsiteX11" fmla="*/ 6343650 w 7118350"/>
                  <a:gd name="connsiteY11" fmla="*/ 38118 h 2082818"/>
                  <a:gd name="connsiteX12" fmla="*/ 6273800 w 7118350"/>
                  <a:gd name="connsiteY12" fmla="*/ 38118 h 2082818"/>
                  <a:gd name="connsiteX13" fmla="*/ 6223000 w 7118350"/>
                  <a:gd name="connsiteY13" fmla="*/ 63518 h 2082818"/>
                  <a:gd name="connsiteX14" fmla="*/ 6191250 w 7118350"/>
                  <a:gd name="connsiteY14" fmla="*/ 44468 h 2082818"/>
                  <a:gd name="connsiteX15" fmla="*/ 6146800 w 7118350"/>
                  <a:gd name="connsiteY15" fmla="*/ 31768 h 2082818"/>
                  <a:gd name="connsiteX16" fmla="*/ 6102350 w 7118350"/>
                  <a:gd name="connsiteY16" fmla="*/ 76218 h 2082818"/>
                  <a:gd name="connsiteX17" fmla="*/ 6064250 w 7118350"/>
                  <a:gd name="connsiteY17" fmla="*/ 57168 h 2082818"/>
                  <a:gd name="connsiteX18" fmla="*/ 5981700 w 7118350"/>
                  <a:gd name="connsiteY18" fmla="*/ 18 h 2082818"/>
                  <a:gd name="connsiteX19" fmla="*/ 5873750 w 7118350"/>
                  <a:gd name="connsiteY19" fmla="*/ 63518 h 2082818"/>
                  <a:gd name="connsiteX20" fmla="*/ 4806950 w 7118350"/>
                  <a:gd name="connsiteY20" fmla="*/ 1778018 h 2082818"/>
                  <a:gd name="connsiteX21" fmla="*/ 3575050 w 7118350"/>
                  <a:gd name="connsiteY21" fmla="*/ 1447818 h 2082818"/>
                  <a:gd name="connsiteX22" fmla="*/ 2559094 w 7118350"/>
                  <a:gd name="connsiteY22" fmla="*/ 404085 h 2082818"/>
                  <a:gd name="connsiteX23" fmla="*/ 1643277 w 7118350"/>
                  <a:gd name="connsiteY23" fmla="*/ 466142 h 2082818"/>
                  <a:gd name="connsiteX24" fmla="*/ 190500 w 7118350"/>
                  <a:gd name="connsiteY24" fmla="*/ 1746268 h 2082818"/>
                  <a:gd name="connsiteX25" fmla="*/ 0 w 7118350"/>
                  <a:gd name="connsiteY25" fmla="*/ 2082818 h 208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18350" h="2082818">
                    <a:moveTo>
                      <a:pt x="0" y="2082818"/>
                    </a:moveTo>
                    <a:lnTo>
                      <a:pt x="7118350" y="2076468"/>
                    </a:lnTo>
                    <a:cubicBezTo>
                      <a:pt x="7114117" y="1445701"/>
                      <a:pt x="7109883" y="814935"/>
                      <a:pt x="7105650" y="184168"/>
                    </a:cubicBezTo>
                    <a:lnTo>
                      <a:pt x="6940550" y="190518"/>
                    </a:lnTo>
                    <a:cubicBezTo>
                      <a:pt x="6885517" y="192635"/>
                      <a:pt x="6847417" y="187343"/>
                      <a:pt x="6819900" y="184168"/>
                    </a:cubicBezTo>
                    <a:cubicBezTo>
                      <a:pt x="6792383" y="180993"/>
                      <a:pt x="6793442" y="176760"/>
                      <a:pt x="6775450" y="171468"/>
                    </a:cubicBezTo>
                    <a:cubicBezTo>
                      <a:pt x="6757458" y="166176"/>
                      <a:pt x="6733116" y="157710"/>
                      <a:pt x="6711950" y="152418"/>
                    </a:cubicBezTo>
                    <a:cubicBezTo>
                      <a:pt x="6690784" y="147126"/>
                      <a:pt x="6674908" y="140776"/>
                      <a:pt x="6648450" y="139718"/>
                    </a:cubicBezTo>
                    <a:cubicBezTo>
                      <a:pt x="6621992" y="138660"/>
                      <a:pt x="6582833" y="149243"/>
                      <a:pt x="6553200" y="146068"/>
                    </a:cubicBezTo>
                    <a:cubicBezTo>
                      <a:pt x="6523567" y="142893"/>
                      <a:pt x="6496050" y="131251"/>
                      <a:pt x="6470650" y="120668"/>
                    </a:cubicBezTo>
                    <a:cubicBezTo>
                      <a:pt x="6445250" y="110085"/>
                      <a:pt x="6421967" y="96326"/>
                      <a:pt x="6400800" y="82568"/>
                    </a:cubicBezTo>
                    <a:cubicBezTo>
                      <a:pt x="6379633" y="68810"/>
                      <a:pt x="6364817" y="45526"/>
                      <a:pt x="6343650" y="38118"/>
                    </a:cubicBezTo>
                    <a:cubicBezTo>
                      <a:pt x="6322483" y="30710"/>
                      <a:pt x="6293908" y="33885"/>
                      <a:pt x="6273800" y="38118"/>
                    </a:cubicBezTo>
                    <a:cubicBezTo>
                      <a:pt x="6253692" y="42351"/>
                      <a:pt x="6236758" y="62460"/>
                      <a:pt x="6223000" y="63518"/>
                    </a:cubicBezTo>
                    <a:cubicBezTo>
                      <a:pt x="6209242" y="64576"/>
                      <a:pt x="6203950" y="49760"/>
                      <a:pt x="6191250" y="44468"/>
                    </a:cubicBezTo>
                    <a:cubicBezTo>
                      <a:pt x="6178550" y="39176"/>
                      <a:pt x="6161617" y="26476"/>
                      <a:pt x="6146800" y="31768"/>
                    </a:cubicBezTo>
                    <a:cubicBezTo>
                      <a:pt x="6131983" y="37060"/>
                      <a:pt x="6116108" y="71985"/>
                      <a:pt x="6102350" y="76218"/>
                    </a:cubicBezTo>
                    <a:cubicBezTo>
                      <a:pt x="6088592" y="80451"/>
                      <a:pt x="6084358" y="69868"/>
                      <a:pt x="6064250" y="57168"/>
                    </a:cubicBezTo>
                    <a:cubicBezTo>
                      <a:pt x="6044142" y="44468"/>
                      <a:pt x="6013450" y="-1040"/>
                      <a:pt x="5981700" y="18"/>
                    </a:cubicBezTo>
                    <a:lnTo>
                      <a:pt x="5873750" y="63518"/>
                    </a:lnTo>
                    <a:lnTo>
                      <a:pt x="4806950" y="1778018"/>
                    </a:lnTo>
                    <a:lnTo>
                      <a:pt x="3575050" y="1447818"/>
                    </a:lnTo>
                    <a:lnTo>
                      <a:pt x="2559094" y="404085"/>
                    </a:lnTo>
                    <a:lnTo>
                      <a:pt x="1643277" y="466142"/>
                    </a:lnTo>
                    <a:lnTo>
                      <a:pt x="190500" y="1746268"/>
                    </a:lnTo>
                    <a:lnTo>
                      <a:pt x="0" y="2082818"/>
                    </a:lnTo>
                    <a:close/>
                  </a:path>
                </a:pathLst>
              </a:custGeom>
              <a:solidFill>
                <a:srgbClr val="FBCF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5478442" y="2950170"/>
                <a:ext cx="198548" cy="226219"/>
              </a:xfrm>
              <a:custGeom>
                <a:avLst/>
                <a:gdLst>
                  <a:gd name="connsiteX0" fmla="*/ 0 w 197643"/>
                  <a:gd name="connsiteY0" fmla="*/ 26194 h 226219"/>
                  <a:gd name="connsiteX1" fmla="*/ 47625 w 197643"/>
                  <a:gd name="connsiteY1" fmla="*/ 88107 h 226219"/>
                  <a:gd name="connsiteX2" fmla="*/ 83343 w 197643"/>
                  <a:gd name="connsiteY2" fmla="*/ 128588 h 226219"/>
                  <a:gd name="connsiteX3" fmla="*/ 121443 w 197643"/>
                  <a:gd name="connsiteY3" fmla="*/ 169069 h 226219"/>
                  <a:gd name="connsiteX4" fmla="*/ 166687 w 197643"/>
                  <a:gd name="connsiteY4" fmla="*/ 221457 h 226219"/>
                  <a:gd name="connsiteX5" fmla="*/ 188118 w 197643"/>
                  <a:gd name="connsiteY5" fmla="*/ 226219 h 226219"/>
                  <a:gd name="connsiteX6" fmla="*/ 197643 w 197643"/>
                  <a:gd name="connsiteY6" fmla="*/ 202407 h 226219"/>
                  <a:gd name="connsiteX7" fmla="*/ 188118 w 197643"/>
                  <a:gd name="connsiteY7" fmla="*/ 159544 h 226219"/>
                  <a:gd name="connsiteX8" fmla="*/ 169068 w 197643"/>
                  <a:gd name="connsiteY8" fmla="*/ 100013 h 226219"/>
                  <a:gd name="connsiteX9" fmla="*/ 150018 w 197643"/>
                  <a:gd name="connsiteY9" fmla="*/ 59532 h 226219"/>
                  <a:gd name="connsiteX10" fmla="*/ 126206 w 197643"/>
                  <a:gd name="connsiteY10" fmla="*/ 0 h 226219"/>
                  <a:gd name="connsiteX11" fmla="*/ 100012 w 197643"/>
                  <a:gd name="connsiteY11" fmla="*/ 7144 h 226219"/>
                  <a:gd name="connsiteX12" fmla="*/ 64293 w 197643"/>
                  <a:gd name="connsiteY12" fmla="*/ 28575 h 226219"/>
                  <a:gd name="connsiteX13" fmla="*/ 0 w 19764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219"/>
                  <a:gd name="connsiteX1" fmla="*/ 47775 w 197793"/>
                  <a:gd name="connsiteY1" fmla="*/ 88107 h 226219"/>
                  <a:gd name="connsiteX2" fmla="*/ 83493 w 197793"/>
                  <a:gd name="connsiteY2" fmla="*/ 128588 h 226219"/>
                  <a:gd name="connsiteX3" fmla="*/ 121593 w 197793"/>
                  <a:gd name="connsiteY3" fmla="*/ 169069 h 226219"/>
                  <a:gd name="connsiteX4" fmla="*/ 166837 w 197793"/>
                  <a:gd name="connsiteY4" fmla="*/ 221457 h 226219"/>
                  <a:gd name="connsiteX5" fmla="*/ 188268 w 197793"/>
                  <a:gd name="connsiteY5" fmla="*/ 226219 h 226219"/>
                  <a:gd name="connsiteX6" fmla="*/ 197793 w 197793"/>
                  <a:gd name="connsiteY6" fmla="*/ 202407 h 226219"/>
                  <a:gd name="connsiteX7" fmla="*/ 188268 w 197793"/>
                  <a:gd name="connsiteY7" fmla="*/ 159544 h 226219"/>
                  <a:gd name="connsiteX8" fmla="*/ 169218 w 197793"/>
                  <a:gd name="connsiteY8" fmla="*/ 100013 h 226219"/>
                  <a:gd name="connsiteX9" fmla="*/ 150168 w 197793"/>
                  <a:gd name="connsiteY9" fmla="*/ 59532 h 226219"/>
                  <a:gd name="connsiteX10" fmla="*/ 126356 w 197793"/>
                  <a:gd name="connsiteY10" fmla="*/ 0 h 226219"/>
                  <a:gd name="connsiteX11" fmla="*/ 100162 w 197793"/>
                  <a:gd name="connsiteY11" fmla="*/ 7144 h 226219"/>
                  <a:gd name="connsiteX12" fmla="*/ 64443 w 197793"/>
                  <a:gd name="connsiteY12" fmla="*/ 28575 h 226219"/>
                  <a:gd name="connsiteX13" fmla="*/ 150 w 197793"/>
                  <a:gd name="connsiteY13" fmla="*/ 26194 h 226219"/>
                  <a:gd name="connsiteX0" fmla="*/ 150 w 197793"/>
                  <a:gd name="connsiteY0" fmla="*/ 26194 h 226340"/>
                  <a:gd name="connsiteX1" fmla="*/ 47775 w 197793"/>
                  <a:gd name="connsiteY1" fmla="*/ 88107 h 226340"/>
                  <a:gd name="connsiteX2" fmla="*/ 83493 w 197793"/>
                  <a:gd name="connsiteY2" fmla="*/ 128588 h 226340"/>
                  <a:gd name="connsiteX3" fmla="*/ 121593 w 197793"/>
                  <a:gd name="connsiteY3" fmla="*/ 169069 h 226340"/>
                  <a:gd name="connsiteX4" fmla="*/ 166837 w 197793"/>
                  <a:gd name="connsiteY4" fmla="*/ 221457 h 226340"/>
                  <a:gd name="connsiteX5" fmla="*/ 188268 w 197793"/>
                  <a:gd name="connsiteY5" fmla="*/ 226219 h 226340"/>
                  <a:gd name="connsiteX6" fmla="*/ 197793 w 197793"/>
                  <a:gd name="connsiteY6" fmla="*/ 202407 h 226340"/>
                  <a:gd name="connsiteX7" fmla="*/ 188268 w 197793"/>
                  <a:gd name="connsiteY7" fmla="*/ 159544 h 226340"/>
                  <a:gd name="connsiteX8" fmla="*/ 169218 w 197793"/>
                  <a:gd name="connsiteY8" fmla="*/ 100013 h 226340"/>
                  <a:gd name="connsiteX9" fmla="*/ 150168 w 197793"/>
                  <a:gd name="connsiteY9" fmla="*/ 59532 h 226340"/>
                  <a:gd name="connsiteX10" fmla="*/ 126356 w 197793"/>
                  <a:gd name="connsiteY10" fmla="*/ 0 h 226340"/>
                  <a:gd name="connsiteX11" fmla="*/ 100162 w 197793"/>
                  <a:gd name="connsiteY11" fmla="*/ 7144 h 226340"/>
                  <a:gd name="connsiteX12" fmla="*/ 64443 w 197793"/>
                  <a:gd name="connsiteY12" fmla="*/ 28575 h 226340"/>
                  <a:gd name="connsiteX13" fmla="*/ 150 w 197793"/>
                  <a:gd name="connsiteY13" fmla="*/ 26194 h 226340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  <a:gd name="connsiteX0" fmla="*/ 150 w 198548"/>
                  <a:gd name="connsiteY0" fmla="*/ 26194 h 226219"/>
                  <a:gd name="connsiteX1" fmla="*/ 47775 w 198548"/>
                  <a:gd name="connsiteY1" fmla="*/ 88107 h 226219"/>
                  <a:gd name="connsiteX2" fmla="*/ 83493 w 198548"/>
                  <a:gd name="connsiteY2" fmla="*/ 128588 h 226219"/>
                  <a:gd name="connsiteX3" fmla="*/ 121593 w 198548"/>
                  <a:gd name="connsiteY3" fmla="*/ 169069 h 226219"/>
                  <a:gd name="connsiteX4" fmla="*/ 166837 w 198548"/>
                  <a:gd name="connsiteY4" fmla="*/ 221457 h 226219"/>
                  <a:gd name="connsiteX5" fmla="*/ 188268 w 198548"/>
                  <a:gd name="connsiteY5" fmla="*/ 226219 h 226219"/>
                  <a:gd name="connsiteX6" fmla="*/ 197793 w 198548"/>
                  <a:gd name="connsiteY6" fmla="*/ 202407 h 226219"/>
                  <a:gd name="connsiteX7" fmla="*/ 188268 w 198548"/>
                  <a:gd name="connsiteY7" fmla="*/ 159544 h 226219"/>
                  <a:gd name="connsiteX8" fmla="*/ 169218 w 198548"/>
                  <a:gd name="connsiteY8" fmla="*/ 100013 h 226219"/>
                  <a:gd name="connsiteX9" fmla="*/ 150168 w 198548"/>
                  <a:gd name="connsiteY9" fmla="*/ 59532 h 226219"/>
                  <a:gd name="connsiteX10" fmla="*/ 126356 w 198548"/>
                  <a:gd name="connsiteY10" fmla="*/ 0 h 226219"/>
                  <a:gd name="connsiteX11" fmla="*/ 100162 w 198548"/>
                  <a:gd name="connsiteY11" fmla="*/ 7144 h 226219"/>
                  <a:gd name="connsiteX12" fmla="*/ 64443 w 198548"/>
                  <a:gd name="connsiteY12" fmla="*/ 28575 h 226219"/>
                  <a:gd name="connsiteX13" fmla="*/ 150 w 198548"/>
                  <a:gd name="connsiteY13" fmla="*/ 26194 h 22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8548" h="226219">
                    <a:moveTo>
                      <a:pt x="150" y="26194"/>
                    </a:moveTo>
                    <a:cubicBezTo>
                      <a:pt x="-2628" y="36116"/>
                      <a:pt x="33885" y="71041"/>
                      <a:pt x="47775" y="88107"/>
                    </a:cubicBezTo>
                    <a:cubicBezTo>
                      <a:pt x="61666" y="105173"/>
                      <a:pt x="70793" y="115094"/>
                      <a:pt x="83493" y="128588"/>
                    </a:cubicBezTo>
                    <a:lnTo>
                      <a:pt x="121593" y="169069"/>
                    </a:lnTo>
                    <a:cubicBezTo>
                      <a:pt x="135484" y="184547"/>
                      <a:pt x="159693" y="219870"/>
                      <a:pt x="166837" y="221457"/>
                    </a:cubicBezTo>
                    <a:lnTo>
                      <a:pt x="188268" y="226219"/>
                    </a:lnTo>
                    <a:cubicBezTo>
                      <a:pt x="193427" y="223044"/>
                      <a:pt x="200968" y="216695"/>
                      <a:pt x="197793" y="202407"/>
                    </a:cubicBezTo>
                    <a:lnTo>
                      <a:pt x="188268" y="159544"/>
                    </a:lnTo>
                    <a:cubicBezTo>
                      <a:pt x="183506" y="142478"/>
                      <a:pt x="175568" y="113507"/>
                      <a:pt x="169218" y="100013"/>
                    </a:cubicBezTo>
                    <a:lnTo>
                      <a:pt x="150168" y="59532"/>
                    </a:lnTo>
                    <a:cubicBezTo>
                      <a:pt x="143818" y="46038"/>
                      <a:pt x="134690" y="8731"/>
                      <a:pt x="126356" y="0"/>
                    </a:cubicBezTo>
                    <a:lnTo>
                      <a:pt x="100162" y="7144"/>
                    </a:lnTo>
                    <a:lnTo>
                      <a:pt x="64443" y="28575"/>
                    </a:lnTo>
                    <a:lnTo>
                      <a:pt x="150" y="26194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5826149" y="2838252"/>
                <a:ext cx="338205" cy="302418"/>
              </a:xfrm>
              <a:custGeom>
                <a:avLst/>
                <a:gdLst>
                  <a:gd name="connsiteX0" fmla="*/ 0 w 335756"/>
                  <a:gd name="connsiteY0" fmla="*/ 59531 h 302418"/>
                  <a:gd name="connsiteX1" fmla="*/ 45244 w 335756"/>
                  <a:gd name="connsiteY1" fmla="*/ 114300 h 302418"/>
                  <a:gd name="connsiteX2" fmla="*/ 121444 w 335756"/>
                  <a:gd name="connsiteY2" fmla="*/ 152400 h 302418"/>
                  <a:gd name="connsiteX3" fmla="*/ 211931 w 335756"/>
                  <a:gd name="connsiteY3" fmla="*/ 238125 h 302418"/>
                  <a:gd name="connsiteX4" fmla="*/ 292894 w 335756"/>
                  <a:gd name="connsiteY4" fmla="*/ 290512 h 302418"/>
                  <a:gd name="connsiteX5" fmla="*/ 335756 w 335756"/>
                  <a:gd name="connsiteY5" fmla="*/ 302418 h 302418"/>
                  <a:gd name="connsiteX6" fmla="*/ 326231 w 335756"/>
                  <a:gd name="connsiteY6" fmla="*/ 264318 h 302418"/>
                  <a:gd name="connsiteX7" fmla="*/ 295275 w 335756"/>
                  <a:gd name="connsiteY7" fmla="*/ 204787 h 302418"/>
                  <a:gd name="connsiteX8" fmla="*/ 245269 w 335756"/>
                  <a:gd name="connsiteY8" fmla="*/ 140493 h 302418"/>
                  <a:gd name="connsiteX9" fmla="*/ 197644 w 335756"/>
                  <a:gd name="connsiteY9" fmla="*/ 76200 h 302418"/>
                  <a:gd name="connsiteX10" fmla="*/ 159544 w 335756"/>
                  <a:gd name="connsiteY10" fmla="*/ 38100 h 302418"/>
                  <a:gd name="connsiteX11" fmla="*/ 121444 w 335756"/>
                  <a:gd name="connsiteY11" fmla="*/ 0 h 302418"/>
                  <a:gd name="connsiteX12" fmla="*/ 64294 w 335756"/>
                  <a:gd name="connsiteY12" fmla="*/ 40481 h 302418"/>
                  <a:gd name="connsiteX13" fmla="*/ 57150 w 335756"/>
                  <a:gd name="connsiteY13" fmla="*/ 50006 h 302418"/>
                  <a:gd name="connsiteX14" fmla="*/ 0 w 335756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35859"/>
                  <a:gd name="connsiteY0" fmla="*/ 59531 h 302418"/>
                  <a:gd name="connsiteX1" fmla="*/ 45347 w 335859"/>
                  <a:gd name="connsiteY1" fmla="*/ 114300 h 302418"/>
                  <a:gd name="connsiteX2" fmla="*/ 121547 w 335859"/>
                  <a:gd name="connsiteY2" fmla="*/ 152400 h 302418"/>
                  <a:gd name="connsiteX3" fmla="*/ 212034 w 335859"/>
                  <a:gd name="connsiteY3" fmla="*/ 238125 h 302418"/>
                  <a:gd name="connsiteX4" fmla="*/ 292997 w 335859"/>
                  <a:gd name="connsiteY4" fmla="*/ 290512 h 302418"/>
                  <a:gd name="connsiteX5" fmla="*/ 335859 w 335859"/>
                  <a:gd name="connsiteY5" fmla="*/ 302418 h 302418"/>
                  <a:gd name="connsiteX6" fmla="*/ 326334 w 335859"/>
                  <a:gd name="connsiteY6" fmla="*/ 264318 h 302418"/>
                  <a:gd name="connsiteX7" fmla="*/ 295378 w 335859"/>
                  <a:gd name="connsiteY7" fmla="*/ 204787 h 302418"/>
                  <a:gd name="connsiteX8" fmla="*/ 245372 w 335859"/>
                  <a:gd name="connsiteY8" fmla="*/ 140493 h 302418"/>
                  <a:gd name="connsiteX9" fmla="*/ 197747 w 335859"/>
                  <a:gd name="connsiteY9" fmla="*/ 76200 h 302418"/>
                  <a:gd name="connsiteX10" fmla="*/ 159647 w 335859"/>
                  <a:gd name="connsiteY10" fmla="*/ 38100 h 302418"/>
                  <a:gd name="connsiteX11" fmla="*/ 121547 w 335859"/>
                  <a:gd name="connsiteY11" fmla="*/ 0 h 302418"/>
                  <a:gd name="connsiteX12" fmla="*/ 64397 w 335859"/>
                  <a:gd name="connsiteY12" fmla="*/ 40481 h 302418"/>
                  <a:gd name="connsiteX13" fmla="*/ 57253 w 335859"/>
                  <a:gd name="connsiteY13" fmla="*/ 50006 h 302418"/>
                  <a:gd name="connsiteX14" fmla="*/ 103 w 335859"/>
                  <a:gd name="connsiteY14" fmla="*/ 59531 h 302418"/>
                  <a:gd name="connsiteX0" fmla="*/ 103 w 341400"/>
                  <a:gd name="connsiteY0" fmla="*/ 59531 h 302827"/>
                  <a:gd name="connsiteX1" fmla="*/ 45347 w 341400"/>
                  <a:gd name="connsiteY1" fmla="*/ 114300 h 302827"/>
                  <a:gd name="connsiteX2" fmla="*/ 121547 w 341400"/>
                  <a:gd name="connsiteY2" fmla="*/ 152400 h 302827"/>
                  <a:gd name="connsiteX3" fmla="*/ 212034 w 341400"/>
                  <a:gd name="connsiteY3" fmla="*/ 238125 h 302827"/>
                  <a:gd name="connsiteX4" fmla="*/ 292997 w 341400"/>
                  <a:gd name="connsiteY4" fmla="*/ 290512 h 302827"/>
                  <a:gd name="connsiteX5" fmla="*/ 335859 w 341400"/>
                  <a:gd name="connsiteY5" fmla="*/ 302418 h 302827"/>
                  <a:gd name="connsiteX6" fmla="*/ 326334 w 341400"/>
                  <a:gd name="connsiteY6" fmla="*/ 264318 h 302827"/>
                  <a:gd name="connsiteX7" fmla="*/ 295378 w 341400"/>
                  <a:gd name="connsiteY7" fmla="*/ 204787 h 302827"/>
                  <a:gd name="connsiteX8" fmla="*/ 245372 w 341400"/>
                  <a:gd name="connsiteY8" fmla="*/ 140493 h 302827"/>
                  <a:gd name="connsiteX9" fmla="*/ 197747 w 341400"/>
                  <a:gd name="connsiteY9" fmla="*/ 76200 h 302827"/>
                  <a:gd name="connsiteX10" fmla="*/ 159647 w 341400"/>
                  <a:gd name="connsiteY10" fmla="*/ 38100 h 302827"/>
                  <a:gd name="connsiteX11" fmla="*/ 121547 w 341400"/>
                  <a:gd name="connsiteY11" fmla="*/ 0 h 302827"/>
                  <a:gd name="connsiteX12" fmla="*/ 64397 w 341400"/>
                  <a:gd name="connsiteY12" fmla="*/ 40481 h 302827"/>
                  <a:gd name="connsiteX13" fmla="*/ 57253 w 341400"/>
                  <a:gd name="connsiteY13" fmla="*/ 50006 h 302827"/>
                  <a:gd name="connsiteX14" fmla="*/ 103 w 341400"/>
                  <a:gd name="connsiteY14" fmla="*/ 59531 h 302827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7747 w 338205"/>
                  <a:gd name="connsiteY9" fmla="*/ 76200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  <a:gd name="connsiteX0" fmla="*/ 103 w 338205"/>
                  <a:gd name="connsiteY0" fmla="*/ 59531 h 302418"/>
                  <a:gd name="connsiteX1" fmla="*/ 45347 w 338205"/>
                  <a:gd name="connsiteY1" fmla="*/ 114300 h 302418"/>
                  <a:gd name="connsiteX2" fmla="*/ 121547 w 338205"/>
                  <a:gd name="connsiteY2" fmla="*/ 152400 h 302418"/>
                  <a:gd name="connsiteX3" fmla="*/ 212034 w 338205"/>
                  <a:gd name="connsiteY3" fmla="*/ 238125 h 302418"/>
                  <a:gd name="connsiteX4" fmla="*/ 292997 w 338205"/>
                  <a:gd name="connsiteY4" fmla="*/ 290512 h 302418"/>
                  <a:gd name="connsiteX5" fmla="*/ 335859 w 338205"/>
                  <a:gd name="connsiteY5" fmla="*/ 302418 h 302418"/>
                  <a:gd name="connsiteX6" fmla="*/ 326334 w 338205"/>
                  <a:gd name="connsiteY6" fmla="*/ 264318 h 302418"/>
                  <a:gd name="connsiteX7" fmla="*/ 295378 w 338205"/>
                  <a:gd name="connsiteY7" fmla="*/ 204787 h 302418"/>
                  <a:gd name="connsiteX8" fmla="*/ 245372 w 338205"/>
                  <a:gd name="connsiteY8" fmla="*/ 140493 h 302418"/>
                  <a:gd name="connsiteX9" fmla="*/ 192985 w 338205"/>
                  <a:gd name="connsiteY9" fmla="*/ 83344 h 302418"/>
                  <a:gd name="connsiteX10" fmla="*/ 159647 w 338205"/>
                  <a:gd name="connsiteY10" fmla="*/ 38100 h 302418"/>
                  <a:gd name="connsiteX11" fmla="*/ 121547 w 338205"/>
                  <a:gd name="connsiteY11" fmla="*/ 0 h 302418"/>
                  <a:gd name="connsiteX12" fmla="*/ 64397 w 338205"/>
                  <a:gd name="connsiteY12" fmla="*/ 40481 h 302418"/>
                  <a:gd name="connsiteX13" fmla="*/ 57253 w 338205"/>
                  <a:gd name="connsiteY13" fmla="*/ 50006 h 302418"/>
                  <a:gd name="connsiteX14" fmla="*/ 103 w 338205"/>
                  <a:gd name="connsiteY14" fmla="*/ 59531 h 30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8205" h="302418">
                    <a:moveTo>
                      <a:pt x="103" y="59531"/>
                    </a:moveTo>
                    <a:cubicBezTo>
                      <a:pt x="-1881" y="70247"/>
                      <a:pt x="25106" y="98822"/>
                      <a:pt x="45347" y="114300"/>
                    </a:cubicBezTo>
                    <a:cubicBezTo>
                      <a:pt x="65588" y="129778"/>
                      <a:pt x="91385" y="123825"/>
                      <a:pt x="121547" y="152400"/>
                    </a:cubicBezTo>
                    <a:lnTo>
                      <a:pt x="212034" y="238125"/>
                    </a:lnTo>
                    <a:cubicBezTo>
                      <a:pt x="240609" y="261144"/>
                      <a:pt x="278710" y="286543"/>
                      <a:pt x="292997" y="290512"/>
                    </a:cubicBezTo>
                    <a:lnTo>
                      <a:pt x="335859" y="302418"/>
                    </a:lnTo>
                    <a:cubicBezTo>
                      <a:pt x="341415" y="298052"/>
                      <a:pt x="336653" y="284162"/>
                      <a:pt x="326334" y="264318"/>
                    </a:cubicBezTo>
                    <a:lnTo>
                      <a:pt x="295378" y="204787"/>
                    </a:lnTo>
                    <a:cubicBezTo>
                      <a:pt x="281884" y="184150"/>
                      <a:pt x="262437" y="160733"/>
                      <a:pt x="245372" y="140493"/>
                    </a:cubicBezTo>
                    <a:cubicBezTo>
                      <a:pt x="228307" y="120253"/>
                      <a:pt x="204098" y="98425"/>
                      <a:pt x="192985" y="83344"/>
                    </a:cubicBezTo>
                    <a:cubicBezTo>
                      <a:pt x="181872" y="68263"/>
                      <a:pt x="171553" y="51991"/>
                      <a:pt x="159647" y="38100"/>
                    </a:cubicBezTo>
                    <a:cubicBezTo>
                      <a:pt x="147741" y="24209"/>
                      <a:pt x="134247" y="12700"/>
                      <a:pt x="121547" y="0"/>
                    </a:cubicBezTo>
                    <a:lnTo>
                      <a:pt x="64397" y="40481"/>
                    </a:lnTo>
                    <a:lnTo>
                      <a:pt x="57253" y="50006"/>
                    </a:lnTo>
                    <a:lnTo>
                      <a:pt x="103" y="59531"/>
                    </a:lnTo>
                    <a:close/>
                  </a:path>
                </a:pathLst>
              </a:custGeom>
              <a:solidFill>
                <a:srgbClr val="B5DFC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>
              <a:xfrm>
                <a:off x="1137023" y="3000176"/>
                <a:ext cx="318728" cy="122247"/>
              </a:xfrm>
              <a:custGeom>
                <a:avLst/>
                <a:gdLst>
                  <a:gd name="connsiteX0" fmla="*/ 0 w 278606"/>
                  <a:gd name="connsiteY0" fmla="*/ 7144 h 97631"/>
                  <a:gd name="connsiteX1" fmla="*/ 52387 w 278606"/>
                  <a:gd name="connsiteY1" fmla="*/ 40481 h 97631"/>
                  <a:gd name="connsiteX2" fmla="*/ 130969 w 278606"/>
                  <a:gd name="connsiteY2" fmla="*/ 78581 h 97631"/>
                  <a:gd name="connsiteX3" fmla="*/ 173831 w 278606"/>
                  <a:gd name="connsiteY3" fmla="*/ 97631 h 97631"/>
                  <a:gd name="connsiteX4" fmla="*/ 233362 w 278606"/>
                  <a:gd name="connsiteY4" fmla="*/ 76200 h 97631"/>
                  <a:gd name="connsiteX5" fmla="*/ 250031 w 278606"/>
                  <a:gd name="connsiteY5" fmla="*/ 40481 h 97631"/>
                  <a:gd name="connsiteX6" fmla="*/ 278606 w 278606"/>
                  <a:gd name="connsiteY6" fmla="*/ 2381 h 97631"/>
                  <a:gd name="connsiteX7" fmla="*/ 200025 w 278606"/>
                  <a:gd name="connsiteY7" fmla="*/ 0 h 97631"/>
                  <a:gd name="connsiteX8" fmla="*/ 119062 w 278606"/>
                  <a:gd name="connsiteY8" fmla="*/ 4763 h 97631"/>
                  <a:gd name="connsiteX9" fmla="*/ 92869 w 278606"/>
                  <a:gd name="connsiteY9" fmla="*/ 11906 h 97631"/>
                  <a:gd name="connsiteX10" fmla="*/ 0 w 278606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79410"/>
                  <a:gd name="connsiteY0" fmla="*/ 7144 h 98943"/>
                  <a:gd name="connsiteX1" fmla="*/ 53191 w 279410"/>
                  <a:gd name="connsiteY1" fmla="*/ 40481 h 98943"/>
                  <a:gd name="connsiteX2" fmla="*/ 131773 w 279410"/>
                  <a:gd name="connsiteY2" fmla="*/ 78581 h 98943"/>
                  <a:gd name="connsiteX3" fmla="*/ 174635 w 279410"/>
                  <a:gd name="connsiteY3" fmla="*/ 97631 h 98943"/>
                  <a:gd name="connsiteX4" fmla="*/ 234166 w 279410"/>
                  <a:gd name="connsiteY4" fmla="*/ 76200 h 98943"/>
                  <a:gd name="connsiteX5" fmla="*/ 250835 w 279410"/>
                  <a:gd name="connsiteY5" fmla="*/ 40481 h 98943"/>
                  <a:gd name="connsiteX6" fmla="*/ 279410 w 279410"/>
                  <a:gd name="connsiteY6" fmla="*/ 2381 h 98943"/>
                  <a:gd name="connsiteX7" fmla="*/ 200829 w 279410"/>
                  <a:gd name="connsiteY7" fmla="*/ 0 h 98943"/>
                  <a:gd name="connsiteX8" fmla="*/ 119866 w 279410"/>
                  <a:gd name="connsiteY8" fmla="*/ 4763 h 98943"/>
                  <a:gd name="connsiteX9" fmla="*/ 93673 w 279410"/>
                  <a:gd name="connsiteY9" fmla="*/ 11906 h 98943"/>
                  <a:gd name="connsiteX10" fmla="*/ 804 w 279410"/>
                  <a:gd name="connsiteY10" fmla="*/ 7144 h 98943"/>
                  <a:gd name="connsiteX0" fmla="*/ 804 w 279410"/>
                  <a:gd name="connsiteY0" fmla="*/ 7144 h 97631"/>
                  <a:gd name="connsiteX1" fmla="*/ 53191 w 279410"/>
                  <a:gd name="connsiteY1" fmla="*/ 40481 h 97631"/>
                  <a:gd name="connsiteX2" fmla="*/ 131773 w 279410"/>
                  <a:gd name="connsiteY2" fmla="*/ 78581 h 97631"/>
                  <a:gd name="connsiteX3" fmla="*/ 174635 w 279410"/>
                  <a:gd name="connsiteY3" fmla="*/ 97631 h 97631"/>
                  <a:gd name="connsiteX4" fmla="*/ 234166 w 279410"/>
                  <a:gd name="connsiteY4" fmla="*/ 76200 h 97631"/>
                  <a:gd name="connsiteX5" fmla="*/ 250835 w 279410"/>
                  <a:gd name="connsiteY5" fmla="*/ 40481 h 97631"/>
                  <a:gd name="connsiteX6" fmla="*/ 279410 w 279410"/>
                  <a:gd name="connsiteY6" fmla="*/ 2381 h 97631"/>
                  <a:gd name="connsiteX7" fmla="*/ 200829 w 279410"/>
                  <a:gd name="connsiteY7" fmla="*/ 0 h 97631"/>
                  <a:gd name="connsiteX8" fmla="*/ 119866 w 279410"/>
                  <a:gd name="connsiteY8" fmla="*/ 4763 h 97631"/>
                  <a:gd name="connsiteX9" fmla="*/ 93673 w 279410"/>
                  <a:gd name="connsiteY9" fmla="*/ 11906 h 97631"/>
                  <a:gd name="connsiteX10" fmla="*/ 804 w 279410"/>
                  <a:gd name="connsiteY10" fmla="*/ 7144 h 97631"/>
                  <a:gd name="connsiteX0" fmla="*/ 804 w 280810"/>
                  <a:gd name="connsiteY0" fmla="*/ 7144 h 97631"/>
                  <a:gd name="connsiteX1" fmla="*/ 53191 w 280810"/>
                  <a:gd name="connsiteY1" fmla="*/ 40481 h 97631"/>
                  <a:gd name="connsiteX2" fmla="*/ 131773 w 280810"/>
                  <a:gd name="connsiteY2" fmla="*/ 78581 h 97631"/>
                  <a:gd name="connsiteX3" fmla="*/ 174635 w 280810"/>
                  <a:gd name="connsiteY3" fmla="*/ 97631 h 97631"/>
                  <a:gd name="connsiteX4" fmla="*/ 234166 w 280810"/>
                  <a:gd name="connsiteY4" fmla="*/ 76200 h 97631"/>
                  <a:gd name="connsiteX5" fmla="*/ 250835 w 280810"/>
                  <a:gd name="connsiteY5" fmla="*/ 40481 h 97631"/>
                  <a:gd name="connsiteX6" fmla="*/ 279410 w 280810"/>
                  <a:gd name="connsiteY6" fmla="*/ 2381 h 97631"/>
                  <a:gd name="connsiteX7" fmla="*/ 200829 w 280810"/>
                  <a:gd name="connsiteY7" fmla="*/ 0 h 97631"/>
                  <a:gd name="connsiteX8" fmla="*/ 119866 w 280810"/>
                  <a:gd name="connsiteY8" fmla="*/ 4763 h 97631"/>
                  <a:gd name="connsiteX9" fmla="*/ 93673 w 280810"/>
                  <a:gd name="connsiteY9" fmla="*/ 11906 h 97631"/>
                  <a:gd name="connsiteX10" fmla="*/ 804 w 280810"/>
                  <a:gd name="connsiteY10" fmla="*/ 7144 h 97631"/>
                  <a:gd name="connsiteX0" fmla="*/ 804 w 280810"/>
                  <a:gd name="connsiteY0" fmla="*/ 7144 h 117187"/>
                  <a:gd name="connsiteX1" fmla="*/ 53191 w 280810"/>
                  <a:gd name="connsiteY1" fmla="*/ 40481 h 117187"/>
                  <a:gd name="connsiteX2" fmla="*/ 131773 w 280810"/>
                  <a:gd name="connsiteY2" fmla="*/ 78581 h 117187"/>
                  <a:gd name="connsiteX3" fmla="*/ 174635 w 280810"/>
                  <a:gd name="connsiteY3" fmla="*/ 97631 h 117187"/>
                  <a:gd name="connsiteX4" fmla="*/ 193685 w 280810"/>
                  <a:gd name="connsiteY4" fmla="*/ 116681 h 117187"/>
                  <a:gd name="connsiteX5" fmla="*/ 234166 w 280810"/>
                  <a:gd name="connsiteY5" fmla="*/ 76200 h 117187"/>
                  <a:gd name="connsiteX6" fmla="*/ 250835 w 280810"/>
                  <a:gd name="connsiteY6" fmla="*/ 40481 h 117187"/>
                  <a:gd name="connsiteX7" fmla="*/ 279410 w 280810"/>
                  <a:gd name="connsiteY7" fmla="*/ 2381 h 117187"/>
                  <a:gd name="connsiteX8" fmla="*/ 200829 w 280810"/>
                  <a:gd name="connsiteY8" fmla="*/ 0 h 117187"/>
                  <a:gd name="connsiteX9" fmla="*/ 119866 w 280810"/>
                  <a:gd name="connsiteY9" fmla="*/ 4763 h 117187"/>
                  <a:gd name="connsiteX10" fmla="*/ 93673 w 280810"/>
                  <a:gd name="connsiteY10" fmla="*/ 11906 h 117187"/>
                  <a:gd name="connsiteX11" fmla="*/ 804 w 280810"/>
                  <a:gd name="connsiteY11" fmla="*/ 7144 h 117187"/>
                  <a:gd name="connsiteX0" fmla="*/ 804 w 280884"/>
                  <a:gd name="connsiteY0" fmla="*/ 7144 h 117187"/>
                  <a:gd name="connsiteX1" fmla="*/ 53191 w 280884"/>
                  <a:gd name="connsiteY1" fmla="*/ 40481 h 117187"/>
                  <a:gd name="connsiteX2" fmla="*/ 131773 w 280884"/>
                  <a:gd name="connsiteY2" fmla="*/ 78581 h 117187"/>
                  <a:gd name="connsiteX3" fmla="*/ 174635 w 280884"/>
                  <a:gd name="connsiteY3" fmla="*/ 97631 h 117187"/>
                  <a:gd name="connsiteX4" fmla="*/ 193685 w 280884"/>
                  <a:gd name="connsiteY4" fmla="*/ 116681 h 117187"/>
                  <a:gd name="connsiteX5" fmla="*/ 234166 w 280884"/>
                  <a:gd name="connsiteY5" fmla="*/ 102393 h 117187"/>
                  <a:gd name="connsiteX6" fmla="*/ 250835 w 280884"/>
                  <a:gd name="connsiteY6" fmla="*/ 40481 h 117187"/>
                  <a:gd name="connsiteX7" fmla="*/ 279410 w 280884"/>
                  <a:gd name="connsiteY7" fmla="*/ 2381 h 117187"/>
                  <a:gd name="connsiteX8" fmla="*/ 200829 w 280884"/>
                  <a:gd name="connsiteY8" fmla="*/ 0 h 117187"/>
                  <a:gd name="connsiteX9" fmla="*/ 119866 w 280884"/>
                  <a:gd name="connsiteY9" fmla="*/ 4763 h 117187"/>
                  <a:gd name="connsiteX10" fmla="*/ 93673 w 280884"/>
                  <a:gd name="connsiteY10" fmla="*/ 11906 h 117187"/>
                  <a:gd name="connsiteX11" fmla="*/ 804 w 280884"/>
                  <a:gd name="connsiteY11" fmla="*/ 7144 h 117187"/>
                  <a:gd name="connsiteX0" fmla="*/ 804 w 280884"/>
                  <a:gd name="connsiteY0" fmla="*/ 7144 h 117484"/>
                  <a:gd name="connsiteX1" fmla="*/ 53191 w 280884"/>
                  <a:gd name="connsiteY1" fmla="*/ 40481 h 117484"/>
                  <a:gd name="connsiteX2" fmla="*/ 131773 w 280884"/>
                  <a:gd name="connsiteY2" fmla="*/ 78581 h 117484"/>
                  <a:gd name="connsiteX3" fmla="*/ 165110 w 280884"/>
                  <a:gd name="connsiteY3" fmla="*/ 104775 h 117484"/>
                  <a:gd name="connsiteX4" fmla="*/ 193685 w 280884"/>
                  <a:gd name="connsiteY4" fmla="*/ 116681 h 117484"/>
                  <a:gd name="connsiteX5" fmla="*/ 234166 w 280884"/>
                  <a:gd name="connsiteY5" fmla="*/ 102393 h 117484"/>
                  <a:gd name="connsiteX6" fmla="*/ 250835 w 280884"/>
                  <a:gd name="connsiteY6" fmla="*/ 40481 h 117484"/>
                  <a:gd name="connsiteX7" fmla="*/ 279410 w 280884"/>
                  <a:gd name="connsiteY7" fmla="*/ 2381 h 117484"/>
                  <a:gd name="connsiteX8" fmla="*/ 200829 w 280884"/>
                  <a:gd name="connsiteY8" fmla="*/ 0 h 117484"/>
                  <a:gd name="connsiteX9" fmla="*/ 119866 w 280884"/>
                  <a:gd name="connsiteY9" fmla="*/ 4763 h 117484"/>
                  <a:gd name="connsiteX10" fmla="*/ 93673 w 280884"/>
                  <a:gd name="connsiteY10" fmla="*/ 11906 h 117484"/>
                  <a:gd name="connsiteX11" fmla="*/ 804 w 280884"/>
                  <a:gd name="connsiteY11" fmla="*/ 7144 h 117484"/>
                  <a:gd name="connsiteX0" fmla="*/ 1107 w 281187"/>
                  <a:gd name="connsiteY0" fmla="*/ 7144 h 117484"/>
                  <a:gd name="connsiteX1" fmla="*/ 41588 w 281187"/>
                  <a:gd name="connsiteY1" fmla="*/ 45243 h 117484"/>
                  <a:gd name="connsiteX2" fmla="*/ 132076 w 281187"/>
                  <a:gd name="connsiteY2" fmla="*/ 78581 h 117484"/>
                  <a:gd name="connsiteX3" fmla="*/ 165413 w 281187"/>
                  <a:gd name="connsiteY3" fmla="*/ 104775 h 117484"/>
                  <a:gd name="connsiteX4" fmla="*/ 193988 w 281187"/>
                  <a:gd name="connsiteY4" fmla="*/ 116681 h 117484"/>
                  <a:gd name="connsiteX5" fmla="*/ 234469 w 281187"/>
                  <a:gd name="connsiteY5" fmla="*/ 102393 h 117484"/>
                  <a:gd name="connsiteX6" fmla="*/ 251138 w 281187"/>
                  <a:gd name="connsiteY6" fmla="*/ 40481 h 117484"/>
                  <a:gd name="connsiteX7" fmla="*/ 279713 w 281187"/>
                  <a:gd name="connsiteY7" fmla="*/ 2381 h 117484"/>
                  <a:gd name="connsiteX8" fmla="*/ 201132 w 281187"/>
                  <a:gd name="connsiteY8" fmla="*/ 0 h 117484"/>
                  <a:gd name="connsiteX9" fmla="*/ 120169 w 281187"/>
                  <a:gd name="connsiteY9" fmla="*/ 4763 h 117484"/>
                  <a:gd name="connsiteX10" fmla="*/ 93976 w 281187"/>
                  <a:gd name="connsiteY10" fmla="*/ 11906 h 117484"/>
                  <a:gd name="connsiteX11" fmla="*/ 1107 w 281187"/>
                  <a:gd name="connsiteY11" fmla="*/ 7144 h 117484"/>
                  <a:gd name="connsiteX0" fmla="*/ 884 w 290489"/>
                  <a:gd name="connsiteY0" fmla="*/ 9525 h 117484"/>
                  <a:gd name="connsiteX1" fmla="*/ 50890 w 290489"/>
                  <a:gd name="connsiteY1" fmla="*/ 45243 h 117484"/>
                  <a:gd name="connsiteX2" fmla="*/ 141378 w 290489"/>
                  <a:gd name="connsiteY2" fmla="*/ 78581 h 117484"/>
                  <a:gd name="connsiteX3" fmla="*/ 174715 w 290489"/>
                  <a:gd name="connsiteY3" fmla="*/ 104775 h 117484"/>
                  <a:gd name="connsiteX4" fmla="*/ 203290 w 290489"/>
                  <a:gd name="connsiteY4" fmla="*/ 116681 h 117484"/>
                  <a:gd name="connsiteX5" fmla="*/ 243771 w 290489"/>
                  <a:gd name="connsiteY5" fmla="*/ 102393 h 117484"/>
                  <a:gd name="connsiteX6" fmla="*/ 260440 w 290489"/>
                  <a:gd name="connsiteY6" fmla="*/ 40481 h 117484"/>
                  <a:gd name="connsiteX7" fmla="*/ 289015 w 290489"/>
                  <a:gd name="connsiteY7" fmla="*/ 2381 h 117484"/>
                  <a:gd name="connsiteX8" fmla="*/ 210434 w 290489"/>
                  <a:gd name="connsiteY8" fmla="*/ 0 h 117484"/>
                  <a:gd name="connsiteX9" fmla="*/ 129471 w 290489"/>
                  <a:gd name="connsiteY9" fmla="*/ 4763 h 117484"/>
                  <a:gd name="connsiteX10" fmla="*/ 103278 w 290489"/>
                  <a:gd name="connsiteY10" fmla="*/ 11906 h 117484"/>
                  <a:gd name="connsiteX11" fmla="*/ 884 w 290489"/>
                  <a:gd name="connsiteY11" fmla="*/ 9525 h 117484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31517 w 318728"/>
                  <a:gd name="connsiteY10" fmla="*/ 16669 h 122247"/>
                  <a:gd name="connsiteX11" fmla="*/ 548 w 318728"/>
                  <a:gd name="connsiteY11" fmla="*/ 0 h 122247"/>
                  <a:gd name="connsiteX0" fmla="*/ 548 w 318728"/>
                  <a:gd name="connsiteY0" fmla="*/ 0 h 122247"/>
                  <a:gd name="connsiteX1" fmla="*/ 79129 w 318728"/>
                  <a:gd name="connsiteY1" fmla="*/ 50006 h 122247"/>
                  <a:gd name="connsiteX2" fmla="*/ 169617 w 318728"/>
                  <a:gd name="connsiteY2" fmla="*/ 83344 h 122247"/>
                  <a:gd name="connsiteX3" fmla="*/ 202954 w 318728"/>
                  <a:gd name="connsiteY3" fmla="*/ 109538 h 122247"/>
                  <a:gd name="connsiteX4" fmla="*/ 231529 w 318728"/>
                  <a:gd name="connsiteY4" fmla="*/ 121444 h 122247"/>
                  <a:gd name="connsiteX5" fmla="*/ 272010 w 318728"/>
                  <a:gd name="connsiteY5" fmla="*/ 107156 h 122247"/>
                  <a:gd name="connsiteX6" fmla="*/ 288679 w 318728"/>
                  <a:gd name="connsiteY6" fmla="*/ 45244 h 122247"/>
                  <a:gd name="connsiteX7" fmla="*/ 317254 w 318728"/>
                  <a:gd name="connsiteY7" fmla="*/ 7144 h 122247"/>
                  <a:gd name="connsiteX8" fmla="*/ 238673 w 318728"/>
                  <a:gd name="connsiteY8" fmla="*/ 4763 h 122247"/>
                  <a:gd name="connsiteX9" fmla="*/ 157710 w 318728"/>
                  <a:gd name="connsiteY9" fmla="*/ 9526 h 122247"/>
                  <a:gd name="connsiteX10" fmla="*/ 126755 w 318728"/>
                  <a:gd name="connsiteY10" fmla="*/ 11906 h 122247"/>
                  <a:gd name="connsiteX11" fmla="*/ 548 w 318728"/>
                  <a:gd name="connsiteY11" fmla="*/ 0 h 12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728" h="122247">
                    <a:moveTo>
                      <a:pt x="548" y="0"/>
                    </a:moveTo>
                    <a:cubicBezTo>
                      <a:pt x="-6199" y="4762"/>
                      <a:pt x="50951" y="36115"/>
                      <a:pt x="79129" y="50006"/>
                    </a:cubicBezTo>
                    <a:cubicBezTo>
                      <a:pt x="107307" y="63897"/>
                      <a:pt x="148980" y="73422"/>
                      <a:pt x="169617" y="83344"/>
                    </a:cubicBezTo>
                    <a:cubicBezTo>
                      <a:pt x="190254" y="93266"/>
                      <a:pt x="192635" y="103188"/>
                      <a:pt x="202954" y="109538"/>
                    </a:cubicBezTo>
                    <a:cubicBezTo>
                      <a:pt x="213273" y="115888"/>
                      <a:pt x="221607" y="125016"/>
                      <a:pt x="231529" y="121444"/>
                    </a:cubicBezTo>
                    <a:cubicBezTo>
                      <a:pt x="241451" y="117872"/>
                      <a:pt x="262485" y="119856"/>
                      <a:pt x="272010" y="107156"/>
                    </a:cubicBezTo>
                    <a:cubicBezTo>
                      <a:pt x="281535" y="94456"/>
                      <a:pt x="281138" y="61913"/>
                      <a:pt x="288679" y="45244"/>
                    </a:cubicBezTo>
                    <a:cubicBezTo>
                      <a:pt x="296220" y="28575"/>
                      <a:pt x="325588" y="13891"/>
                      <a:pt x="317254" y="7144"/>
                    </a:cubicBezTo>
                    <a:lnTo>
                      <a:pt x="238673" y="4763"/>
                    </a:lnTo>
                    <a:lnTo>
                      <a:pt x="157710" y="9526"/>
                    </a:lnTo>
                    <a:lnTo>
                      <a:pt x="126755" y="11906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79A7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>
              <a:xfrm>
                <a:off x="785238" y="3009703"/>
                <a:ext cx="194179" cy="63262"/>
              </a:xfrm>
              <a:custGeom>
                <a:avLst/>
                <a:gdLst>
                  <a:gd name="connsiteX0" fmla="*/ 0 w 176212"/>
                  <a:gd name="connsiteY0" fmla="*/ 0 h 73819"/>
                  <a:gd name="connsiteX1" fmla="*/ 73818 w 176212"/>
                  <a:gd name="connsiteY1" fmla="*/ 2381 h 73819"/>
                  <a:gd name="connsiteX2" fmla="*/ 176212 w 176212"/>
                  <a:gd name="connsiteY2" fmla="*/ 7144 h 73819"/>
                  <a:gd name="connsiteX3" fmla="*/ 133350 w 176212"/>
                  <a:gd name="connsiteY3" fmla="*/ 59531 h 73819"/>
                  <a:gd name="connsiteX4" fmla="*/ 23812 w 176212"/>
                  <a:gd name="connsiteY4" fmla="*/ 73819 h 73819"/>
                  <a:gd name="connsiteX5" fmla="*/ 0 w 176212"/>
                  <a:gd name="connsiteY5" fmla="*/ 0 h 73819"/>
                  <a:gd name="connsiteX0" fmla="*/ 2928 w 179140"/>
                  <a:gd name="connsiteY0" fmla="*/ 0 h 77334"/>
                  <a:gd name="connsiteX1" fmla="*/ 76746 w 179140"/>
                  <a:gd name="connsiteY1" fmla="*/ 2381 h 77334"/>
                  <a:gd name="connsiteX2" fmla="*/ 179140 w 179140"/>
                  <a:gd name="connsiteY2" fmla="*/ 7144 h 77334"/>
                  <a:gd name="connsiteX3" fmla="*/ 136278 w 179140"/>
                  <a:gd name="connsiteY3" fmla="*/ 59531 h 77334"/>
                  <a:gd name="connsiteX4" fmla="*/ 26740 w 179140"/>
                  <a:gd name="connsiteY4" fmla="*/ 73819 h 77334"/>
                  <a:gd name="connsiteX5" fmla="*/ 2928 w 179140"/>
                  <a:gd name="connsiteY5" fmla="*/ 0 h 77334"/>
                  <a:gd name="connsiteX0" fmla="*/ 2928 w 181222"/>
                  <a:gd name="connsiteY0" fmla="*/ 0 h 77334"/>
                  <a:gd name="connsiteX1" fmla="*/ 76746 w 181222"/>
                  <a:gd name="connsiteY1" fmla="*/ 2381 h 77334"/>
                  <a:gd name="connsiteX2" fmla="*/ 179140 w 181222"/>
                  <a:gd name="connsiteY2" fmla="*/ 7144 h 77334"/>
                  <a:gd name="connsiteX3" fmla="*/ 136278 w 181222"/>
                  <a:gd name="connsiteY3" fmla="*/ 59531 h 77334"/>
                  <a:gd name="connsiteX4" fmla="*/ 26740 w 181222"/>
                  <a:gd name="connsiteY4" fmla="*/ 73819 h 77334"/>
                  <a:gd name="connsiteX5" fmla="*/ 2928 w 181222"/>
                  <a:gd name="connsiteY5" fmla="*/ 0 h 77334"/>
                  <a:gd name="connsiteX0" fmla="*/ 1297 w 179398"/>
                  <a:gd name="connsiteY0" fmla="*/ 0 h 65239"/>
                  <a:gd name="connsiteX1" fmla="*/ 75115 w 179398"/>
                  <a:gd name="connsiteY1" fmla="*/ 2381 h 65239"/>
                  <a:gd name="connsiteX2" fmla="*/ 177509 w 179398"/>
                  <a:gd name="connsiteY2" fmla="*/ 7144 h 65239"/>
                  <a:gd name="connsiteX3" fmla="*/ 134647 w 179398"/>
                  <a:gd name="connsiteY3" fmla="*/ 59531 h 65239"/>
                  <a:gd name="connsiteX4" fmla="*/ 48922 w 179398"/>
                  <a:gd name="connsiteY4" fmla="*/ 57151 h 65239"/>
                  <a:gd name="connsiteX5" fmla="*/ 1297 w 179398"/>
                  <a:gd name="connsiteY5" fmla="*/ 0 h 65239"/>
                  <a:gd name="connsiteX0" fmla="*/ 1130 w 186375"/>
                  <a:gd name="connsiteY0" fmla="*/ 0 h 72796"/>
                  <a:gd name="connsiteX1" fmla="*/ 82092 w 186375"/>
                  <a:gd name="connsiteY1" fmla="*/ 9525 h 72796"/>
                  <a:gd name="connsiteX2" fmla="*/ 184486 w 186375"/>
                  <a:gd name="connsiteY2" fmla="*/ 14288 h 72796"/>
                  <a:gd name="connsiteX3" fmla="*/ 141624 w 186375"/>
                  <a:gd name="connsiteY3" fmla="*/ 66675 h 72796"/>
                  <a:gd name="connsiteX4" fmla="*/ 55899 w 186375"/>
                  <a:gd name="connsiteY4" fmla="*/ 64295 h 72796"/>
                  <a:gd name="connsiteX5" fmla="*/ 1130 w 186375"/>
                  <a:gd name="connsiteY5" fmla="*/ 0 h 72796"/>
                  <a:gd name="connsiteX0" fmla="*/ 2859 w 188104"/>
                  <a:gd name="connsiteY0" fmla="*/ 0 h 71050"/>
                  <a:gd name="connsiteX1" fmla="*/ 83821 w 188104"/>
                  <a:gd name="connsiteY1" fmla="*/ 9525 h 71050"/>
                  <a:gd name="connsiteX2" fmla="*/ 186215 w 188104"/>
                  <a:gd name="connsiteY2" fmla="*/ 14288 h 71050"/>
                  <a:gd name="connsiteX3" fmla="*/ 143353 w 188104"/>
                  <a:gd name="connsiteY3" fmla="*/ 66675 h 71050"/>
                  <a:gd name="connsiteX4" fmla="*/ 57628 w 188104"/>
                  <a:gd name="connsiteY4" fmla="*/ 64295 h 71050"/>
                  <a:gd name="connsiteX5" fmla="*/ 21910 w 188104"/>
                  <a:gd name="connsiteY5" fmla="*/ 33337 h 71050"/>
                  <a:gd name="connsiteX6" fmla="*/ 2859 w 188104"/>
                  <a:gd name="connsiteY6" fmla="*/ 0 h 71050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677"/>
                  <a:gd name="connsiteY0" fmla="*/ 0 h 66287"/>
                  <a:gd name="connsiteX1" fmla="*/ 90394 w 194677"/>
                  <a:gd name="connsiteY1" fmla="*/ 4762 h 66287"/>
                  <a:gd name="connsiteX2" fmla="*/ 192788 w 194677"/>
                  <a:gd name="connsiteY2" fmla="*/ 9525 h 66287"/>
                  <a:gd name="connsiteX3" fmla="*/ 149926 w 194677"/>
                  <a:gd name="connsiteY3" fmla="*/ 61912 h 66287"/>
                  <a:gd name="connsiteX4" fmla="*/ 64201 w 194677"/>
                  <a:gd name="connsiteY4" fmla="*/ 59532 h 66287"/>
                  <a:gd name="connsiteX5" fmla="*/ 28483 w 194677"/>
                  <a:gd name="connsiteY5" fmla="*/ 28574 h 66287"/>
                  <a:gd name="connsiteX6" fmla="*/ 2288 w 194677"/>
                  <a:gd name="connsiteY6" fmla="*/ 0 h 66287"/>
                  <a:gd name="connsiteX0" fmla="*/ 2288 w 194179"/>
                  <a:gd name="connsiteY0" fmla="*/ 0 h 63262"/>
                  <a:gd name="connsiteX1" fmla="*/ 90394 w 194179"/>
                  <a:gd name="connsiteY1" fmla="*/ 4762 h 63262"/>
                  <a:gd name="connsiteX2" fmla="*/ 192788 w 194179"/>
                  <a:gd name="connsiteY2" fmla="*/ 9525 h 63262"/>
                  <a:gd name="connsiteX3" fmla="*/ 135639 w 194179"/>
                  <a:gd name="connsiteY3" fmla="*/ 57149 h 63262"/>
                  <a:gd name="connsiteX4" fmla="*/ 64201 w 194179"/>
                  <a:gd name="connsiteY4" fmla="*/ 59532 h 63262"/>
                  <a:gd name="connsiteX5" fmla="*/ 28483 w 194179"/>
                  <a:gd name="connsiteY5" fmla="*/ 28574 h 63262"/>
                  <a:gd name="connsiteX6" fmla="*/ 2288 w 194179"/>
                  <a:gd name="connsiteY6" fmla="*/ 0 h 6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79" h="63262">
                    <a:moveTo>
                      <a:pt x="2288" y="0"/>
                    </a:moveTo>
                    <a:cubicBezTo>
                      <a:pt x="29275" y="3175"/>
                      <a:pt x="58644" y="3174"/>
                      <a:pt x="90394" y="4762"/>
                    </a:cubicBezTo>
                    <a:lnTo>
                      <a:pt x="192788" y="9525"/>
                    </a:lnTo>
                    <a:cubicBezTo>
                      <a:pt x="202710" y="19050"/>
                      <a:pt x="157070" y="48814"/>
                      <a:pt x="135639" y="57149"/>
                    </a:cubicBezTo>
                    <a:cubicBezTo>
                      <a:pt x="114208" y="65484"/>
                      <a:pt x="82060" y="64294"/>
                      <a:pt x="64201" y="59532"/>
                    </a:cubicBezTo>
                    <a:cubicBezTo>
                      <a:pt x="46342" y="54770"/>
                      <a:pt x="37611" y="39290"/>
                      <a:pt x="28483" y="28574"/>
                    </a:cubicBezTo>
                    <a:cubicBezTo>
                      <a:pt x="19355" y="17858"/>
                      <a:pt x="-8030" y="3969"/>
                      <a:pt x="2288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223"/>
              <p:cNvSpPr/>
              <p:nvPr/>
            </p:nvSpPr>
            <p:spPr>
              <a:xfrm>
                <a:off x="1267793" y="3004940"/>
                <a:ext cx="115047" cy="46011"/>
              </a:xfrm>
              <a:custGeom>
                <a:avLst/>
                <a:gdLst>
                  <a:gd name="connsiteX0" fmla="*/ 0 w 114300"/>
                  <a:gd name="connsiteY0" fmla="*/ 4763 h 42863"/>
                  <a:gd name="connsiteX1" fmla="*/ 66675 w 114300"/>
                  <a:gd name="connsiteY1" fmla="*/ 42863 h 42863"/>
                  <a:gd name="connsiteX2" fmla="*/ 102393 w 114300"/>
                  <a:gd name="connsiteY2" fmla="*/ 35719 h 42863"/>
                  <a:gd name="connsiteX3" fmla="*/ 114300 w 114300"/>
                  <a:gd name="connsiteY3" fmla="*/ 0 h 42863"/>
                  <a:gd name="connsiteX4" fmla="*/ 0 w 114300"/>
                  <a:gd name="connsiteY4" fmla="*/ 4763 h 42863"/>
                  <a:gd name="connsiteX0" fmla="*/ 747 w 115047"/>
                  <a:gd name="connsiteY0" fmla="*/ 4763 h 44952"/>
                  <a:gd name="connsiteX1" fmla="*/ 67422 w 115047"/>
                  <a:gd name="connsiteY1" fmla="*/ 42863 h 44952"/>
                  <a:gd name="connsiteX2" fmla="*/ 103140 w 115047"/>
                  <a:gd name="connsiteY2" fmla="*/ 35719 h 44952"/>
                  <a:gd name="connsiteX3" fmla="*/ 115047 w 115047"/>
                  <a:gd name="connsiteY3" fmla="*/ 0 h 44952"/>
                  <a:gd name="connsiteX4" fmla="*/ 747 w 115047"/>
                  <a:gd name="connsiteY4" fmla="*/ 4763 h 44952"/>
                  <a:gd name="connsiteX0" fmla="*/ 747 w 115047"/>
                  <a:gd name="connsiteY0" fmla="*/ 4763 h 46011"/>
                  <a:gd name="connsiteX1" fmla="*/ 67422 w 115047"/>
                  <a:gd name="connsiteY1" fmla="*/ 42863 h 46011"/>
                  <a:gd name="connsiteX2" fmla="*/ 103140 w 115047"/>
                  <a:gd name="connsiteY2" fmla="*/ 35719 h 46011"/>
                  <a:gd name="connsiteX3" fmla="*/ 115047 w 115047"/>
                  <a:gd name="connsiteY3" fmla="*/ 0 h 46011"/>
                  <a:gd name="connsiteX4" fmla="*/ 747 w 115047"/>
                  <a:gd name="connsiteY4" fmla="*/ 4763 h 4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47" h="46011">
                    <a:moveTo>
                      <a:pt x="747" y="4763"/>
                    </a:moveTo>
                    <a:cubicBezTo>
                      <a:pt x="-7191" y="11907"/>
                      <a:pt x="50357" y="37704"/>
                      <a:pt x="67422" y="42863"/>
                    </a:cubicBezTo>
                    <a:cubicBezTo>
                      <a:pt x="84487" y="48022"/>
                      <a:pt x="99171" y="47625"/>
                      <a:pt x="103140" y="35719"/>
                    </a:cubicBezTo>
                    <a:lnTo>
                      <a:pt x="115047" y="0"/>
                    </a:lnTo>
                    <a:lnTo>
                      <a:pt x="747" y="4763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2" name="Straight Connector 41"/>
              <p:cNvCxnSpPr/>
              <p:nvPr/>
            </p:nvCxnSpPr>
            <p:spPr>
              <a:xfrm>
                <a:off x="475786" y="224292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/>
              <p:cNvSpPr txBox="1"/>
              <p:nvPr/>
            </p:nvSpPr>
            <p:spPr>
              <a:xfrm>
                <a:off x="379064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</a:t>
                </a: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5496" y="2116380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1.5</a:t>
                </a: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5496" y="247311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1.0</a:t>
                </a: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5496" y="2839255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0.5</a:t>
                </a: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5496" y="3201429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SL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35496" y="3581254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-0.5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35496" y="3929747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-1.0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35496" y="4328843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-1.5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35496" y="4697121"/>
                <a:ext cx="49182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-2.0</a:t>
                </a: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76686" y="1944381"/>
                <a:ext cx="4818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Km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269832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</a:t>
                </a: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 rot="2040000">
                <a:off x="5711284" y="344030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 rot="19920000">
                <a:off x="1786469" y="3820513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 rot="60000">
                <a:off x="5565489" y="313837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rot="2040000">
                <a:off x="5812335" y="284574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 rot="19860000">
                <a:off x="1665071" y="37658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</a:t>
                </a: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 rot="20280000">
                <a:off x="1504627" y="377141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Dga</a:t>
                </a: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 rot="20760000">
                <a:off x="1348930" y="376492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Dv</a:t>
                </a: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 rot="20760000">
                <a:off x="1208256" y="37485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Dh</a:t>
                </a: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rot="20160000">
                <a:off x="1022796" y="37555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Dbo</a:t>
                </a: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 rot="21300000">
                <a:off x="827980" y="376823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</a:t>
                </a: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 rot="18900000">
                <a:off x="1650141" y="3455473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Dwu</a:t>
                </a: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 rot="18660000">
                <a:off x="1525002" y="337638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</a:t>
                </a: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 rot="18540000">
                <a:off x="1410571" y="326235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Dwa</a:t>
                </a: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 rot="18720000">
                <a:off x="1358489" y="3236870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Dwl</a:t>
                </a: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 rot="18420000">
                <a:off x="1293101" y="317299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Dwe</a:t>
                </a: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 rot="20700000">
                <a:off x="480607" y="3167705"/>
                <a:ext cx="40240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Dwi</a:t>
                </a: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 rot="300000">
                <a:off x="496059" y="309531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Ck</a:t>
                </a: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 rot="21360000">
                <a:off x="499084" y="301585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Cf</a:t>
                </a: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 rot="20400000">
                <a:off x="491051" y="294218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Cw</a:t>
                </a: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 rot="21360000">
                <a:off x="685767" y="2932807"/>
                <a:ext cx="40240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C-</a:t>
                </a:r>
                <a:r>
                  <a:rPr kumimoji="0" lang="en-ZA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Pd</a:t>
                </a:r>
                <a:endParaRPr kumimoji="0" lang="en-ZA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7" name="Straight Connector 116"/>
              <p:cNvCxnSpPr/>
              <p:nvPr/>
            </p:nvCxnSpPr>
            <p:spPr>
              <a:xfrm>
                <a:off x="6045112" y="2379698"/>
                <a:ext cx="2729" cy="441521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extBox 118"/>
              <p:cNvSpPr txBox="1"/>
              <p:nvPr/>
            </p:nvSpPr>
            <p:spPr>
              <a:xfrm>
                <a:off x="5239711" y="2369624"/>
                <a:ext cx="91646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Grootkloof Trail</a:t>
                </a:r>
              </a:p>
            </p:txBody>
          </p:sp>
          <p:sp>
            <p:nvSpPr>
              <p:cNvPr id="121" name="Freeform 120"/>
              <p:cNvSpPr/>
              <p:nvPr/>
            </p:nvSpPr>
            <p:spPr>
              <a:xfrm>
                <a:off x="482728" y="2481064"/>
                <a:ext cx="7015163" cy="2143125"/>
              </a:xfrm>
              <a:custGeom>
                <a:avLst/>
                <a:gdLst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100763 w 7015163"/>
                  <a:gd name="connsiteY75" fmla="*/ 109538 h 2143125"/>
                  <a:gd name="connsiteX76" fmla="*/ 6229350 w 7015163"/>
                  <a:gd name="connsiteY76" fmla="*/ 0 h 2143125"/>
                  <a:gd name="connsiteX77" fmla="*/ 6500813 w 7015163"/>
                  <a:gd name="connsiteY77" fmla="*/ 33338 h 2143125"/>
                  <a:gd name="connsiteX78" fmla="*/ 7015163 w 7015163"/>
                  <a:gd name="connsiteY78" fmla="*/ 1033463 h 2143125"/>
                  <a:gd name="connsiteX79" fmla="*/ 6243638 w 7015163"/>
                  <a:gd name="connsiteY79" fmla="*/ 1828800 h 2143125"/>
                  <a:gd name="connsiteX80" fmla="*/ 5281613 w 7015163"/>
                  <a:gd name="connsiteY80" fmla="*/ 1662113 h 2143125"/>
                  <a:gd name="connsiteX81" fmla="*/ 4000500 w 7015163"/>
                  <a:gd name="connsiteY81" fmla="*/ 538163 h 2143125"/>
                  <a:gd name="connsiteX82" fmla="*/ 2762250 w 7015163"/>
                  <a:gd name="connsiteY82" fmla="*/ 895350 h 2143125"/>
                  <a:gd name="connsiteX83" fmla="*/ 1600200 w 7015163"/>
                  <a:gd name="connsiteY83" fmla="*/ 1928813 h 2143125"/>
                  <a:gd name="connsiteX84" fmla="*/ 0 w 7015163"/>
                  <a:gd name="connsiteY84" fmla="*/ 2143125 h 2143125"/>
                  <a:gd name="connsiteX85" fmla="*/ 0 w 7015163"/>
                  <a:gd name="connsiteY85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48388 w 7015163"/>
                  <a:gd name="connsiteY74" fmla="*/ 71438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438900 w 7015163"/>
                  <a:gd name="connsiteY67" fmla="*/ 876300 h 2143125"/>
                  <a:gd name="connsiteX68" fmla="*/ 6543675 w 7015163"/>
                  <a:gd name="connsiteY68" fmla="*/ 857250 h 2143125"/>
                  <a:gd name="connsiteX69" fmla="*/ 6605588 w 7015163"/>
                  <a:gd name="connsiteY69" fmla="*/ 823913 h 2143125"/>
                  <a:gd name="connsiteX70" fmla="*/ 6538913 w 7015163"/>
                  <a:gd name="connsiteY70" fmla="*/ 671513 h 2143125"/>
                  <a:gd name="connsiteX71" fmla="*/ 6443663 w 7015163"/>
                  <a:gd name="connsiteY71" fmla="*/ 533400 h 2143125"/>
                  <a:gd name="connsiteX72" fmla="*/ 6353175 w 7015163"/>
                  <a:gd name="connsiteY72" fmla="*/ 376238 h 2143125"/>
                  <a:gd name="connsiteX73" fmla="*/ 6200775 w 7015163"/>
                  <a:gd name="connsiteY73" fmla="*/ 200025 h 2143125"/>
                  <a:gd name="connsiteX74" fmla="*/ 6134100 w 7015163"/>
                  <a:gd name="connsiteY74" fmla="*/ 80963 h 2143125"/>
                  <a:gd name="connsiteX75" fmla="*/ 6229350 w 7015163"/>
                  <a:gd name="connsiteY75" fmla="*/ 0 h 2143125"/>
                  <a:gd name="connsiteX76" fmla="*/ 6500813 w 7015163"/>
                  <a:gd name="connsiteY76" fmla="*/ 33338 h 2143125"/>
                  <a:gd name="connsiteX77" fmla="*/ 7015163 w 7015163"/>
                  <a:gd name="connsiteY77" fmla="*/ 1033463 h 2143125"/>
                  <a:gd name="connsiteX78" fmla="*/ 6243638 w 7015163"/>
                  <a:gd name="connsiteY78" fmla="*/ 1828800 h 2143125"/>
                  <a:gd name="connsiteX79" fmla="*/ 5281613 w 7015163"/>
                  <a:gd name="connsiteY79" fmla="*/ 1662113 h 2143125"/>
                  <a:gd name="connsiteX80" fmla="*/ 4000500 w 7015163"/>
                  <a:gd name="connsiteY80" fmla="*/ 538163 h 2143125"/>
                  <a:gd name="connsiteX81" fmla="*/ 2762250 w 7015163"/>
                  <a:gd name="connsiteY81" fmla="*/ 895350 h 2143125"/>
                  <a:gd name="connsiteX82" fmla="*/ 1600200 w 7015163"/>
                  <a:gd name="connsiteY82" fmla="*/ 1928813 h 2143125"/>
                  <a:gd name="connsiteX83" fmla="*/ 0 w 7015163"/>
                  <a:gd name="connsiteY83" fmla="*/ 2143125 h 2143125"/>
                  <a:gd name="connsiteX84" fmla="*/ 0 w 7015163"/>
                  <a:gd name="connsiteY84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28900 w 7015163"/>
                  <a:gd name="connsiteY21" fmla="*/ 457200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700338 w 7015163"/>
                  <a:gd name="connsiteY22" fmla="*/ 352425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3675 w 7015163"/>
                  <a:gd name="connsiteY23" fmla="*/ 300038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1775 w 7015163"/>
                  <a:gd name="connsiteY24" fmla="*/ 338138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00350 w 7015163"/>
                  <a:gd name="connsiteY25" fmla="*/ 438150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28925 w 7015163"/>
                  <a:gd name="connsiteY26" fmla="*/ 452438 h 2143125"/>
                  <a:gd name="connsiteX27" fmla="*/ 2886075 w 7015163"/>
                  <a:gd name="connsiteY27" fmla="*/ 385763 h 2143125"/>
                  <a:gd name="connsiteX28" fmla="*/ 2976563 w 7015163"/>
                  <a:gd name="connsiteY28" fmla="*/ 271463 h 2143125"/>
                  <a:gd name="connsiteX29" fmla="*/ 3005138 w 7015163"/>
                  <a:gd name="connsiteY29" fmla="*/ 209550 h 2143125"/>
                  <a:gd name="connsiteX30" fmla="*/ 3062288 w 7015163"/>
                  <a:gd name="connsiteY30" fmla="*/ 171450 h 2143125"/>
                  <a:gd name="connsiteX31" fmla="*/ 3148013 w 7015163"/>
                  <a:gd name="connsiteY31" fmla="*/ 228600 h 2143125"/>
                  <a:gd name="connsiteX32" fmla="*/ 3238500 w 7015163"/>
                  <a:gd name="connsiteY32" fmla="*/ 352425 h 2143125"/>
                  <a:gd name="connsiteX33" fmla="*/ 3238500 w 7015163"/>
                  <a:gd name="connsiteY33" fmla="*/ 352425 h 2143125"/>
                  <a:gd name="connsiteX34" fmla="*/ 3324225 w 7015163"/>
                  <a:gd name="connsiteY34" fmla="*/ 266700 h 2143125"/>
                  <a:gd name="connsiteX35" fmla="*/ 3376613 w 7015163"/>
                  <a:gd name="connsiteY35" fmla="*/ 204788 h 2143125"/>
                  <a:gd name="connsiteX36" fmla="*/ 3429000 w 7015163"/>
                  <a:gd name="connsiteY36" fmla="*/ 176213 h 2143125"/>
                  <a:gd name="connsiteX37" fmla="*/ 3471863 w 7015163"/>
                  <a:gd name="connsiteY37" fmla="*/ 204788 h 2143125"/>
                  <a:gd name="connsiteX38" fmla="*/ 3538538 w 7015163"/>
                  <a:gd name="connsiteY38" fmla="*/ 338138 h 2143125"/>
                  <a:gd name="connsiteX39" fmla="*/ 3609975 w 7015163"/>
                  <a:gd name="connsiteY39" fmla="*/ 409575 h 2143125"/>
                  <a:gd name="connsiteX40" fmla="*/ 3638550 w 7015163"/>
                  <a:gd name="connsiteY40" fmla="*/ 319088 h 2143125"/>
                  <a:gd name="connsiteX41" fmla="*/ 3686175 w 7015163"/>
                  <a:gd name="connsiteY41" fmla="*/ 185738 h 2143125"/>
                  <a:gd name="connsiteX42" fmla="*/ 3729038 w 7015163"/>
                  <a:gd name="connsiteY42" fmla="*/ 100013 h 2143125"/>
                  <a:gd name="connsiteX43" fmla="*/ 3795713 w 7015163"/>
                  <a:gd name="connsiteY43" fmla="*/ 42863 h 2143125"/>
                  <a:gd name="connsiteX44" fmla="*/ 3857625 w 7015163"/>
                  <a:gd name="connsiteY44" fmla="*/ 19050 h 2143125"/>
                  <a:gd name="connsiteX45" fmla="*/ 4033838 w 7015163"/>
                  <a:gd name="connsiteY45" fmla="*/ 114300 h 2143125"/>
                  <a:gd name="connsiteX46" fmla="*/ 4252913 w 7015163"/>
                  <a:gd name="connsiteY46" fmla="*/ 328613 h 2143125"/>
                  <a:gd name="connsiteX47" fmla="*/ 4443413 w 7015163"/>
                  <a:gd name="connsiteY47" fmla="*/ 566738 h 2143125"/>
                  <a:gd name="connsiteX48" fmla="*/ 4648200 w 7015163"/>
                  <a:gd name="connsiteY48" fmla="*/ 800100 h 2143125"/>
                  <a:gd name="connsiteX49" fmla="*/ 4914900 w 7015163"/>
                  <a:gd name="connsiteY49" fmla="*/ 1023938 h 2143125"/>
                  <a:gd name="connsiteX50" fmla="*/ 5219700 w 7015163"/>
                  <a:gd name="connsiteY50" fmla="*/ 1266825 h 2143125"/>
                  <a:gd name="connsiteX51" fmla="*/ 5376863 w 7015163"/>
                  <a:gd name="connsiteY51" fmla="*/ 1333500 h 2143125"/>
                  <a:gd name="connsiteX52" fmla="*/ 5705475 w 7015163"/>
                  <a:gd name="connsiteY52" fmla="*/ 1457325 h 2143125"/>
                  <a:gd name="connsiteX53" fmla="*/ 5900738 w 7015163"/>
                  <a:gd name="connsiteY53" fmla="*/ 1514475 h 2143125"/>
                  <a:gd name="connsiteX54" fmla="*/ 5995988 w 7015163"/>
                  <a:gd name="connsiteY54" fmla="*/ 1485900 h 2143125"/>
                  <a:gd name="connsiteX55" fmla="*/ 5995988 w 7015163"/>
                  <a:gd name="connsiteY55" fmla="*/ 1485900 h 2143125"/>
                  <a:gd name="connsiteX56" fmla="*/ 6010275 w 7015163"/>
                  <a:gd name="connsiteY56" fmla="*/ 1404938 h 2143125"/>
                  <a:gd name="connsiteX57" fmla="*/ 6091238 w 7015163"/>
                  <a:gd name="connsiteY57" fmla="*/ 1390650 h 2143125"/>
                  <a:gd name="connsiteX58" fmla="*/ 6100763 w 7015163"/>
                  <a:gd name="connsiteY58" fmla="*/ 1338263 h 2143125"/>
                  <a:gd name="connsiteX59" fmla="*/ 6076950 w 7015163"/>
                  <a:gd name="connsiteY59" fmla="*/ 1290638 h 2143125"/>
                  <a:gd name="connsiteX60" fmla="*/ 6081713 w 7015163"/>
                  <a:gd name="connsiteY60" fmla="*/ 1214438 h 2143125"/>
                  <a:gd name="connsiteX61" fmla="*/ 6234113 w 7015163"/>
                  <a:gd name="connsiteY61" fmla="*/ 1209675 h 2143125"/>
                  <a:gd name="connsiteX62" fmla="*/ 6396038 w 7015163"/>
                  <a:gd name="connsiteY62" fmla="*/ 1233488 h 2143125"/>
                  <a:gd name="connsiteX63" fmla="*/ 6462713 w 7015163"/>
                  <a:gd name="connsiteY63" fmla="*/ 1162050 h 2143125"/>
                  <a:gd name="connsiteX64" fmla="*/ 6481763 w 7015163"/>
                  <a:gd name="connsiteY64" fmla="*/ 1081088 h 2143125"/>
                  <a:gd name="connsiteX65" fmla="*/ 6434138 w 7015163"/>
                  <a:gd name="connsiteY65" fmla="*/ 976313 h 2143125"/>
                  <a:gd name="connsiteX66" fmla="*/ 6405563 w 7015163"/>
                  <a:gd name="connsiteY66" fmla="*/ 881063 h 2143125"/>
                  <a:gd name="connsiteX67" fmla="*/ 6543675 w 7015163"/>
                  <a:gd name="connsiteY67" fmla="*/ 857250 h 2143125"/>
                  <a:gd name="connsiteX68" fmla="*/ 6605588 w 7015163"/>
                  <a:gd name="connsiteY68" fmla="*/ 823913 h 2143125"/>
                  <a:gd name="connsiteX69" fmla="*/ 6538913 w 7015163"/>
                  <a:gd name="connsiteY69" fmla="*/ 671513 h 2143125"/>
                  <a:gd name="connsiteX70" fmla="*/ 6443663 w 7015163"/>
                  <a:gd name="connsiteY70" fmla="*/ 533400 h 2143125"/>
                  <a:gd name="connsiteX71" fmla="*/ 6353175 w 7015163"/>
                  <a:gd name="connsiteY71" fmla="*/ 376238 h 2143125"/>
                  <a:gd name="connsiteX72" fmla="*/ 6200775 w 7015163"/>
                  <a:gd name="connsiteY72" fmla="*/ 200025 h 2143125"/>
                  <a:gd name="connsiteX73" fmla="*/ 6134100 w 7015163"/>
                  <a:gd name="connsiteY73" fmla="*/ 80963 h 2143125"/>
                  <a:gd name="connsiteX74" fmla="*/ 6229350 w 7015163"/>
                  <a:gd name="connsiteY74" fmla="*/ 0 h 2143125"/>
                  <a:gd name="connsiteX75" fmla="*/ 6500813 w 7015163"/>
                  <a:gd name="connsiteY75" fmla="*/ 33338 h 2143125"/>
                  <a:gd name="connsiteX76" fmla="*/ 7015163 w 7015163"/>
                  <a:gd name="connsiteY76" fmla="*/ 1033463 h 2143125"/>
                  <a:gd name="connsiteX77" fmla="*/ 6243638 w 7015163"/>
                  <a:gd name="connsiteY77" fmla="*/ 1828800 h 2143125"/>
                  <a:gd name="connsiteX78" fmla="*/ 5281613 w 7015163"/>
                  <a:gd name="connsiteY78" fmla="*/ 1662113 h 2143125"/>
                  <a:gd name="connsiteX79" fmla="*/ 4000500 w 7015163"/>
                  <a:gd name="connsiteY79" fmla="*/ 538163 h 2143125"/>
                  <a:gd name="connsiteX80" fmla="*/ 2762250 w 7015163"/>
                  <a:gd name="connsiteY80" fmla="*/ 895350 h 2143125"/>
                  <a:gd name="connsiteX81" fmla="*/ 1600200 w 7015163"/>
                  <a:gd name="connsiteY81" fmla="*/ 1928813 h 2143125"/>
                  <a:gd name="connsiteX82" fmla="*/ 0 w 7015163"/>
                  <a:gd name="connsiteY82" fmla="*/ 2143125 h 2143125"/>
                  <a:gd name="connsiteX83" fmla="*/ 0 w 7015163"/>
                  <a:gd name="connsiteY83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886075 w 7015163"/>
                  <a:gd name="connsiteY26" fmla="*/ 3857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38438 w 7015163"/>
                  <a:gd name="connsiteY23" fmla="*/ 2833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778919 w 7015163"/>
                  <a:gd name="connsiteY24" fmla="*/ 328613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43213 w 7015163"/>
                  <a:gd name="connsiteY25" fmla="*/ 223838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2976563 w 7015163"/>
                  <a:gd name="connsiteY27" fmla="*/ 271463 h 2143125"/>
                  <a:gd name="connsiteX28" fmla="*/ 3005138 w 7015163"/>
                  <a:gd name="connsiteY28" fmla="*/ 209550 h 2143125"/>
                  <a:gd name="connsiteX29" fmla="*/ 3062288 w 7015163"/>
                  <a:gd name="connsiteY29" fmla="*/ 171450 h 2143125"/>
                  <a:gd name="connsiteX30" fmla="*/ 3148013 w 7015163"/>
                  <a:gd name="connsiteY30" fmla="*/ 228600 h 2143125"/>
                  <a:gd name="connsiteX31" fmla="*/ 3238500 w 7015163"/>
                  <a:gd name="connsiteY31" fmla="*/ 352425 h 2143125"/>
                  <a:gd name="connsiteX32" fmla="*/ 3238500 w 7015163"/>
                  <a:gd name="connsiteY32" fmla="*/ 352425 h 2143125"/>
                  <a:gd name="connsiteX33" fmla="*/ 3324225 w 7015163"/>
                  <a:gd name="connsiteY33" fmla="*/ 266700 h 2143125"/>
                  <a:gd name="connsiteX34" fmla="*/ 3376613 w 7015163"/>
                  <a:gd name="connsiteY34" fmla="*/ 204788 h 2143125"/>
                  <a:gd name="connsiteX35" fmla="*/ 3429000 w 7015163"/>
                  <a:gd name="connsiteY35" fmla="*/ 176213 h 2143125"/>
                  <a:gd name="connsiteX36" fmla="*/ 3471863 w 7015163"/>
                  <a:gd name="connsiteY36" fmla="*/ 204788 h 2143125"/>
                  <a:gd name="connsiteX37" fmla="*/ 3538538 w 7015163"/>
                  <a:gd name="connsiteY37" fmla="*/ 338138 h 2143125"/>
                  <a:gd name="connsiteX38" fmla="*/ 3609975 w 7015163"/>
                  <a:gd name="connsiteY38" fmla="*/ 409575 h 2143125"/>
                  <a:gd name="connsiteX39" fmla="*/ 3638550 w 7015163"/>
                  <a:gd name="connsiteY39" fmla="*/ 319088 h 2143125"/>
                  <a:gd name="connsiteX40" fmla="*/ 3686175 w 7015163"/>
                  <a:gd name="connsiteY40" fmla="*/ 185738 h 2143125"/>
                  <a:gd name="connsiteX41" fmla="*/ 3729038 w 7015163"/>
                  <a:gd name="connsiteY41" fmla="*/ 100013 h 2143125"/>
                  <a:gd name="connsiteX42" fmla="*/ 3795713 w 7015163"/>
                  <a:gd name="connsiteY42" fmla="*/ 42863 h 2143125"/>
                  <a:gd name="connsiteX43" fmla="*/ 3857625 w 7015163"/>
                  <a:gd name="connsiteY43" fmla="*/ 19050 h 2143125"/>
                  <a:gd name="connsiteX44" fmla="*/ 4033838 w 7015163"/>
                  <a:gd name="connsiteY44" fmla="*/ 114300 h 2143125"/>
                  <a:gd name="connsiteX45" fmla="*/ 4252913 w 7015163"/>
                  <a:gd name="connsiteY45" fmla="*/ 328613 h 2143125"/>
                  <a:gd name="connsiteX46" fmla="*/ 4443413 w 7015163"/>
                  <a:gd name="connsiteY46" fmla="*/ 566738 h 2143125"/>
                  <a:gd name="connsiteX47" fmla="*/ 4648200 w 7015163"/>
                  <a:gd name="connsiteY47" fmla="*/ 800100 h 2143125"/>
                  <a:gd name="connsiteX48" fmla="*/ 4914900 w 7015163"/>
                  <a:gd name="connsiteY48" fmla="*/ 1023938 h 2143125"/>
                  <a:gd name="connsiteX49" fmla="*/ 5219700 w 7015163"/>
                  <a:gd name="connsiteY49" fmla="*/ 1266825 h 2143125"/>
                  <a:gd name="connsiteX50" fmla="*/ 5376863 w 7015163"/>
                  <a:gd name="connsiteY50" fmla="*/ 1333500 h 2143125"/>
                  <a:gd name="connsiteX51" fmla="*/ 5705475 w 7015163"/>
                  <a:gd name="connsiteY51" fmla="*/ 1457325 h 2143125"/>
                  <a:gd name="connsiteX52" fmla="*/ 5900738 w 7015163"/>
                  <a:gd name="connsiteY52" fmla="*/ 1514475 h 2143125"/>
                  <a:gd name="connsiteX53" fmla="*/ 5995988 w 7015163"/>
                  <a:gd name="connsiteY53" fmla="*/ 1485900 h 2143125"/>
                  <a:gd name="connsiteX54" fmla="*/ 5995988 w 7015163"/>
                  <a:gd name="connsiteY54" fmla="*/ 1485900 h 2143125"/>
                  <a:gd name="connsiteX55" fmla="*/ 6010275 w 7015163"/>
                  <a:gd name="connsiteY55" fmla="*/ 1404938 h 2143125"/>
                  <a:gd name="connsiteX56" fmla="*/ 6091238 w 7015163"/>
                  <a:gd name="connsiteY56" fmla="*/ 1390650 h 2143125"/>
                  <a:gd name="connsiteX57" fmla="*/ 6100763 w 7015163"/>
                  <a:gd name="connsiteY57" fmla="*/ 1338263 h 2143125"/>
                  <a:gd name="connsiteX58" fmla="*/ 6076950 w 7015163"/>
                  <a:gd name="connsiteY58" fmla="*/ 1290638 h 2143125"/>
                  <a:gd name="connsiteX59" fmla="*/ 6081713 w 7015163"/>
                  <a:gd name="connsiteY59" fmla="*/ 1214438 h 2143125"/>
                  <a:gd name="connsiteX60" fmla="*/ 6234113 w 7015163"/>
                  <a:gd name="connsiteY60" fmla="*/ 1209675 h 2143125"/>
                  <a:gd name="connsiteX61" fmla="*/ 6396038 w 7015163"/>
                  <a:gd name="connsiteY61" fmla="*/ 1233488 h 2143125"/>
                  <a:gd name="connsiteX62" fmla="*/ 6462713 w 7015163"/>
                  <a:gd name="connsiteY62" fmla="*/ 1162050 h 2143125"/>
                  <a:gd name="connsiteX63" fmla="*/ 6481763 w 7015163"/>
                  <a:gd name="connsiteY63" fmla="*/ 1081088 h 2143125"/>
                  <a:gd name="connsiteX64" fmla="*/ 6434138 w 7015163"/>
                  <a:gd name="connsiteY64" fmla="*/ 976313 h 2143125"/>
                  <a:gd name="connsiteX65" fmla="*/ 6405563 w 7015163"/>
                  <a:gd name="connsiteY65" fmla="*/ 881063 h 2143125"/>
                  <a:gd name="connsiteX66" fmla="*/ 6543675 w 7015163"/>
                  <a:gd name="connsiteY66" fmla="*/ 857250 h 2143125"/>
                  <a:gd name="connsiteX67" fmla="*/ 6605588 w 7015163"/>
                  <a:gd name="connsiteY67" fmla="*/ 823913 h 2143125"/>
                  <a:gd name="connsiteX68" fmla="*/ 6538913 w 7015163"/>
                  <a:gd name="connsiteY68" fmla="*/ 671513 h 2143125"/>
                  <a:gd name="connsiteX69" fmla="*/ 6443663 w 7015163"/>
                  <a:gd name="connsiteY69" fmla="*/ 533400 h 2143125"/>
                  <a:gd name="connsiteX70" fmla="*/ 6353175 w 7015163"/>
                  <a:gd name="connsiteY70" fmla="*/ 376238 h 2143125"/>
                  <a:gd name="connsiteX71" fmla="*/ 6200775 w 7015163"/>
                  <a:gd name="connsiteY71" fmla="*/ 200025 h 2143125"/>
                  <a:gd name="connsiteX72" fmla="*/ 6134100 w 7015163"/>
                  <a:gd name="connsiteY72" fmla="*/ 80963 h 2143125"/>
                  <a:gd name="connsiteX73" fmla="*/ 6229350 w 7015163"/>
                  <a:gd name="connsiteY73" fmla="*/ 0 h 2143125"/>
                  <a:gd name="connsiteX74" fmla="*/ 6500813 w 7015163"/>
                  <a:gd name="connsiteY74" fmla="*/ 33338 h 2143125"/>
                  <a:gd name="connsiteX75" fmla="*/ 7015163 w 7015163"/>
                  <a:gd name="connsiteY75" fmla="*/ 1033463 h 2143125"/>
                  <a:gd name="connsiteX76" fmla="*/ 6243638 w 7015163"/>
                  <a:gd name="connsiteY76" fmla="*/ 1828800 h 2143125"/>
                  <a:gd name="connsiteX77" fmla="*/ 5281613 w 7015163"/>
                  <a:gd name="connsiteY77" fmla="*/ 1662113 h 2143125"/>
                  <a:gd name="connsiteX78" fmla="*/ 4000500 w 7015163"/>
                  <a:gd name="connsiteY78" fmla="*/ 538163 h 2143125"/>
                  <a:gd name="connsiteX79" fmla="*/ 2762250 w 7015163"/>
                  <a:gd name="connsiteY79" fmla="*/ 895350 h 2143125"/>
                  <a:gd name="connsiteX80" fmla="*/ 1600200 w 7015163"/>
                  <a:gd name="connsiteY80" fmla="*/ 1928813 h 2143125"/>
                  <a:gd name="connsiteX81" fmla="*/ 0 w 7015163"/>
                  <a:gd name="connsiteY81" fmla="*/ 2143125 h 2143125"/>
                  <a:gd name="connsiteX82" fmla="*/ 0 w 7015163"/>
                  <a:gd name="connsiteY82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5138 w 7015163"/>
                  <a:gd name="connsiteY27" fmla="*/ 2095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62288 w 7015163"/>
                  <a:gd name="connsiteY28" fmla="*/ 171450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14650 w 7015163"/>
                  <a:gd name="connsiteY26" fmla="*/ 271463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48013 w 7015163"/>
                  <a:gd name="connsiteY29" fmla="*/ 228600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38500 w 7015163"/>
                  <a:gd name="connsiteY31" fmla="*/ 352425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0 w 7015163"/>
                  <a:gd name="connsiteY0" fmla="*/ 1981200 h 2143125"/>
                  <a:gd name="connsiteX1" fmla="*/ 85725 w 7015163"/>
                  <a:gd name="connsiteY1" fmla="*/ 1933575 h 2143125"/>
                  <a:gd name="connsiteX2" fmla="*/ 147638 w 7015163"/>
                  <a:gd name="connsiteY2" fmla="*/ 1885950 h 2143125"/>
                  <a:gd name="connsiteX3" fmla="*/ 261938 w 7015163"/>
                  <a:gd name="connsiteY3" fmla="*/ 1866900 h 2143125"/>
                  <a:gd name="connsiteX4" fmla="*/ 409575 w 7015163"/>
                  <a:gd name="connsiteY4" fmla="*/ 1852613 h 2143125"/>
                  <a:gd name="connsiteX5" fmla="*/ 538163 w 7015163"/>
                  <a:gd name="connsiteY5" fmla="*/ 1852613 h 2143125"/>
                  <a:gd name="connsiteX6" fmla="*/ 695325 w 7015163"/>
                  <a:gd name="connsiteY6" fmla="*/ 1828800 h 2143125"/>
                  <a:gd name="connsiteX7" fmla="*/ 842963 w 7015163"/>
                  <a:gd name="connsiteY7" fmla="*/ 1809750 h 2143125"/>
                  <a:gd name="connsiteX8" fmla="*/ 1057275 w 7015163"/>
                  <a:gd name="connsiteY8" fmla="*/ 1747838 h 2143125"/>
                  <a:gd name="connsiteX9" fmla="*/ 1195388 w 7015163"/>
                  <a:gd name="connsiteY9" fmla="*/ 1690688 h 2143125"/>
                  <a:gd name="connsiteX10" fmla="*/ 1323975 w 7015163"/>
                  <a:gd name="connsiteY10" fmla="*/ 1647825 h 2143125"/>
                  <a:gd name="connsiteX11" fmla="*/ 1404938 w 7015163"/>
                  <a:gd name="connsiteY11" fmla="*/ 1619250 h 2143125"/>
                  <a:gd name="connsiteX12" fmla="*/ 1566863 w 7015163"/>
                  <a:gd name="connsiteY12" fmla="*/ 1576388 h 2143125"/>
                  <a:gd name="connsiteX13" fmla="*/ 1714500 w 7015163"/>
                  <a:gd name="connsiteY13" fmla="*/ 1500188 h 2143125"/>
                  <a:gd name="connsiteX14" fmla="*/ 1871663 w 7015163"/>
                  <a:gd name="connsiteY14" fmla="*/ 1414463 h 2143125"/>
                  <a:gd name="connsiteX15" fmla="*/ 1995488 w 7015163"/>
                  <a:gd name="connsiteY15" fmla="*/ 1319213 h 2143125"/>
                  <a:gd name="connsiteX16" fmla="*/ 2147888 w 7015163"/>
                  <a:gd name="connsiteY16" fmla="*/ 1228725 h 2143125"/>
                  <a:gd name="connsiteX17" fmla="*/ 2257425 w 7015163"/>
                  <a:gd name="connsiteY17" fmla="*/ 1114425 h 2143125"/>
                  <a:gd name="connsiteX18" fmla="*/ 2352675 w 7015163"/>
                  <a:gd name="connsiteY18" fmla="*/ 981075 h 2143125"/>
                  <a:gd name="connsiteX19" fmla="*/ 2481263 w 7015163"/>
                  <a:gd name="connsiteY19" fmla="*/ 771525 h 2143125"/>
                  <a:gd name="connsiteX20" fmla="*/ 2562225 w 7015163"/>
                  <a:gd name="connsiteY20" fmla="*/ 571500 h 2143125"/>
                  <a:gd name="connsiteX21" fmla="*/ 2633662 w 7015163"/>
                  <a:gd name="connsiteY21" fmla="*/ 404812 h 2143125"/>
                  <a:gd name="connsiteX22" fmla="*/ 2693194 w 7015163"/>
                  <a:gd name="connsiteY22" fmla="*/ 326231 h 2143125"/>
                  <a:gd name="connsiteX23" fmla="*/ 2769394 w 7015163"/>
                  <a:gd name="connsiteY23" fmla="*/ 245270 h 2143125"/>
                  <a:gd name="connsiteX24" fmla="*/ 2821781 w 7015163"/>
                  <a:gd name="connsiteY24" fmla="*/ 300038 h 2143125"/>
                  <a:gd name="connsiteX25" fmla="*/ 2869406 w 7015163"/>
                  <a:gd name="connsiteY25" fmla="*/ 180976 h 2143125"/>
                  <a:gd name="connsiteX26" fmla="*/ 2931319 w 7015163"/>
                  <a:gd name="connsiteY26" fmla="*/ 216694 h 2143125"/>
                  <a:gd name="connsiteX27" fmla="*/ 3007520 w 7015163"/>
                  <a:gd name="connsiteY27" fmla="*/ 133350 h 2143125"/>
                  <a:gd name="connsiteX28" fmla="*/ 3083720 w 7015163"/>
                  <a:gd name="connsiteY28" fmla="*/ 107156 h 2143125"/>
                  <a:gd name="connsiteX29" fmla="*/ 3164682 w 7015163"/>
                  <a:gd name="connsiteY29" fmla="*/ 169069 h 2143125"/>
                  <a:gd name="connsiteX30" fmla="*/ 3238500 w 7015163"/>
                  <a:gd name="connsiteY30" fmla="*/ 352425 h 2143125"/>
                  <a:gd name="connsiteX31" fmla="*/ 3276600 w 7015163"/>
                  <a:gd name="connsiteY31" fmla="*/ 157163 h 2143125"/>
                  <a:gd name="connsiteX32" fmla="*/ 3324225 w 7015163"/>
                  <a:gd name="connsiteY32" fmla="*/ 266700 h 2143125"/>
                  <a:gd name="connsiteX33" fmla="*/ 3376613 w 7015163"/>
                  <a:gd name="connsiteY33" fmla="*/ 204788 h 2143125"/>
                  <a:gd name="connsiteX34" fmla="*/ 3429000 w 7015163"/>
                  <a:gd name="connsiteY34" fmla="*/ 176213 h 2143125"/>
                  <a:gd name="connsiteX35" fmla="*/ 3471863 w 7015163"/>
                  <a:gd name="connsiteY35" fmla="*/ 204788 h 2143125"/>
                  <a:gd name="connsiteX36" fmla="*/ 3538538 w 7015163"/>
                  <a:gd name="connsiteY36" fmla="*/ 338138 h 2143125"/>
                  <a:gd name="connsiteX37" fmla="*/ 3609975 w 7015163"/>
                  <a:gd name="connsiteY37" fmla="*/ 409575 h 2143125"/>
                  <a:gd name="connsiteX38" fmla="*/ 3638550 w 7015163"/>
                  <a:gd name="connsiteY38" fmla="*/ 319088 h 2143125"/>
                  <a:gd name="connsiteX39" fmla="*/ 3686175 w 7015163"/>
                  <a:gd name="connsiteY39" fmla="*/ 185738 h 2143125"/>
                  <a:gd name="connsiteX40" fmla="*/ 3729038 w 7015163"/>
                  <a:gd name="connsiteY40" fmla="*/ 100013 h 2143125"/>
                  <a:gd name="connsiteX41" fmla="*/ 3795713 w 7015163"/>
                  <a:gd name="connsiteY41" fmla="*/ 42863 h 2143125"/>
                  <a:gd name="connsiteX42" fmla="*/ 3857625 w 7015163"/>
                  <a:gd name="connsiteY42" fmla="*/ 19050 h 2143125"/>
                  <a:gd name="connsiteX43" fmla="*/ 4033838 w 7015163"/>
                  <a:gd name="connsiteY43" fmla="*/ 114300 h 2143125"/>
                  <a:gd name="connsiteX44" fmla="*/ 4252913 w 7015163"/>
                  <a:gd name="connsiteY44" fmla="*/ 328613 h 2143125"/>
                  <a:gd name="connsiteX45" fmla="*/ 4443413 w 7015163"/>
                  <a:gd name="connsiteY45" fmla="*/ 566738 h 2143125"/>
                  <a:gd name="connsiteX46" fmla="*/ 4648200 w 7015163"/>
                  <a:gd name="connsiteY46" fmla="*/ 800100 h 2143125"/>
                  <a:gd name="connsiteX47" fmla="*/ 4914900 w 7015163"/>
                  <a:gd name="connsiteY47" fmla="*/ 1023938 h 2143125"/>
                  <a:gd name="connsiteX48" fmla="*/ 5219700 w 7015163"/>
                  <a:gd name="connsiteY48" fmla="*/ 1266825 h 2143125"/>
                  <a:gd name="connsiteX49" fmla="*/ 5376863 w 7015163"/>
                  <a:gd name="connsiteY49" fmla="*/ 1333500 h 2143125"/>
                  <a:gd name="connsiteX50" fmla="*/ 5705475 w 7015163"/>
                  <a:gd name="connsiteY50" fmla="*/ 1457325 h 2143125"/>
                  <a:gd name="connsiteX51" fmla="*/ 5900738 w 7015163"/>
                  <a:gd name="connsiteY51" fmla="*/ 1514475 h 2143125"/>
                  <a:gd name="connsiteX52" fmla="*/ 5995988 w 7015163"/>
                  <a:gd name="connsiteY52" fmla="*/ 1485900 h 2143125"/>
                  <a:gd name="connsiteX53" fmla="*/ 5995988 w 7015163"/>
                  <a:gd name="connsiteY53" fmla="*/ 1485900 h 2143125"/>
                  <a:gd name="connsiteX54" fmla="*/ 6010275 w 7015163"/>
                  <a:gd name="connsiteY54" fmla="*/ 1404938 h 2143125"/>
                  <a:gd name="connsiteX55" fmla="*/ 6091238 w 7015163"/>
                  <a:gd name="connsiteY55" fmla="*/ 1390650 h 2143125"/>
                  <a:gd name="connsiteX56" fmla="*/ 6100763 w 7015163"/>
                  <a:gd name="connsiteY56" fmla="*/ 1338263 h 2143125"/>
                  <a:gd name="connsiteX57" fmla="*/ 6076950 w 7015163"/>
                  <a:gd name="connsiteY57" fmla="*/ 1290638 h 2143125"/>
                  <a:gd name="connsiteX58" fmla="*/ 6081713 w 7015163"/>
                  <a:gd name="connsiteY58" fmla="*/ 1214438 h 2143125"/>
                  <a:gd name="connsiteX59" fmla="*/ 6234113 w 7015163"/>
                  <a:gd name="connsiteY59" fmla="*/ 1209675 h 2143125"/>
                  <a:gd name="connsiteX60" fmla="*/ 6396038 w 7015163"/>
                  <a:gd name="connsiteY60" fmla="*/ 1233488 h 2143125"/>
                  <a:gd name="connsiteX61" fmla="*/ 6462713 w 7015163"/>
                  <a:gd name="connsiteY61" fmla="*/ 1162050 h 2143125"/>
                  <a:gd name="connsiteX62" fmla="*/ 6481763 w 7015163"/>
                  <a:gd name="connsiteY62" fmla="*/ 1081088 h 2143125"/>
                  <a:gd name="connsiteX63" fmla="*/ 6434138 w 7015163"/>
                  <a:gd name="connsiteY63" fmla="*/ 976313 h 2143125"/>
                  <a:gd name="connsiteX64" fmla="*/ 6405563 w 7015163"/>
                  <a:gd name="connsiteY64" fmla="*/ 881063 h 2143125"/>
                  <a:gd name="connsiteX65" fmla="*/ 6543675 w 7015163"/>
                  <a:gd name="connsiteY65" fmla="*/ 857250 h 2143125"/>
                  <a:gd name="connsiteX66" fmla="*/ 6605588 w 7015163"/>
                  <a:gd name="connsiteY66" fmla="*/ 823913 h 2143125"/>
                  <a:gd name="connsiteX67" fmla="*/ 6538913 w 7015163"/>
                  <a:gd name="connsiteY67" fmla="*/ 671513 h 2143125"/>
                  <a:gd name="connsiteX68" fmla="*/ 6443663 w 7015163"/>
                  <a:gd name="connsiteY68" fmla="*/ 533400 h 2143125"/>
                  <a:gd name="connsiteX69" fmla="*/ 6353175 w 7015163"/>
                  <a:gd name="connsiteY69" fmla="*/ 376238 h 2143125"/>
                  <a:gd name="connsiteX70" fmla="*/ 6200775 w 7015163"/>
                  <a:gd name="connsiteY70" fmla="*/ 200025 h 2143125"/>
                  <a:gd name="connsiteX71" fmla="*/ 6134100 w 7015163"/>
                  <a:gd name="connsiteY71" fmla="*/ 80963 h 2143125"/>
                  <a:gd name="connsiteX72" fmla="*/ 6229350 w 7015163"/>
                  <a:gd name="connsiteY72" fmla="*/ 0 h 2143125"/>
                  <a:gd name="connsiteX73" fmla="*/ 6500813 w 7015163"/>
                  <a:gd name="connsiteY73" fmla="*/ 33338 h 2143125"/>
                  <a:gd name="connsiteX74" fmla="*/ 7015163 w 7015163"/>
                  <a:gd name="connsiteY74" fmla="*/ 1033463 h 2143125"/>
                  <a:gd name="connsiteX75" fmla="*/ 6243638 w 7015163"/>
                  <a:gd name="connsiteY75" fmla="*/ 1828800 h 2143125"/>
                  <a:gd name="connsiteX76" fmla="*/ 5281613 w 7015163"/>
                  <a:gd name="connsiteY76" fmla="*/ 1662113 h 2143125"/>
                  <a:gd name="connsiteX77" fmla="*/ 4000500 w 7015163"/>
                  <a:gd name="connsiteY77" fmla="*/ 538163 h 2143125"/>
                  <a:gd name="connsiteX78" fmla="*/ 2762250 w 7015163"/>
                  <a:gd name="connsiteY78" fmla="*/ 895350 h 2143125"/>
                  <a:gd name="connsiteX79" fmla="*/ 1600200 w 7015163"/>
                  <a:gd name="connsiteY79" fmla="*/ 1928813 h 2143125"/>
                  <a:gd name="connsiteX80" fmla="*/ 0 w 7015163"/>
                  <a:gd name="connsiteY80" fmla="*/ 2143125 h 2143125"/>
                  <a:gd name="connsiteX81" fmla="*/ 0 w 7015163"/>
                  <a:gd name="connsiteY81" fmla="*/ 1981200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38500 w 7015163"/>
                  <a:gd name="connsiteY0" fmla="*/ 352425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56122 w 7015163"/>
                  <a:gd name="connsiteY80" fmla="*/ 260509 h 2143125"/>
                  <a:gd name="connsiteX0" fmla="*/ 3262313 w 7015163"/>
                  <a:gd name="connsiteY0" fmla="*/ 261938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0391 w 7015163"/>
                  <a:gd name="connsiteY80" fmla="*/ 150971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24225 w 7015163"/>
                  <a:gd name="connsiteY2" fmla="*/ 266700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204788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29000 w 7015163"/>
                  <a:gd name="connsiteY4" fmla="*/ 17621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471863 w 7015163"/>
                  <a:gd name="connsiteY5" fmla="*/ 204788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538538 w 7015163"/>
                  <a:gd name="connsiteY6" fmla="*/ 338138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09975 w 7015163"/>
                  <a:gd name="connsiteY7" fmla="*/ 4095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38550 w 7015163"/>
                  <a:gd name="connsiteY8" fmla="*/ 319088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203735 w 7015163"/>
                  <a:gd name="connsiteY80" fmla="*/ 158115 h 2143125"/>
                  <a:gd name="connsiteX0" fmla="*/ 3205163 w 7015163"/>
                  <a:gd name="connsiteY0" fmla="*/ 161926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36106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245644 w 7015163"/>
                  <a:gd name="connsiteY0" fmla="*/ 164307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50032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29917 w 7015163"/>
                  <a:gd name="connsiteY80" fmla="*/ 148590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29025 w 7015163"/>
                  <a:gd name="connsiteY7" fmla="*/ 180975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55218 w 7015163"/>
                  <a:gd name="connsiteY8" fmla="*/ 219076 h 2143125"/>
                  <a:gd name="connsiteX9" fmla="*/ 3686175 w 7015163"/>
                  <a:gd name="connsiteY9" fmla="*/ 185738 h 2143125"/>
                  <a:gd name="connsiteX10" fmla="*/ 3729038 w 7015163"/>
                  <a:gd name="connsiteY10" fmla="*/ 100013 h 2143125"/>
                  <a:gd name="connsiteX11" fmla="*/ 3795713 w 7015163"/>
                  <a:gd name="connsiteY11" fmla="*/ 42863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86175 w 7015163"/>
                  <a:gd name="connsiteY8" fmla="*/ 185738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4525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02832 w 7015163"/>
                  <a:gd name="connsiteY6" fmla="*/ 83345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95713 w 7015163"/>
                  <a:gd name="connsiteY10" fmla="*/ 42863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59981 w 7015163"/>
                  <a:gd name="connsiteY7" fmla="*/ 126206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157163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76613 w 7015163"/>
                  <a:gd name="connsiteY3" fmla="*/ 116682 h 2143125"/>
                  <a:gd name="connsiteX4" fmla="*/ 3462337 w 7015163"/>
                  <a:gd name="connsiteY4" fmla="*/ 80963 h 2143125"/>
                  <a:gd name="connsiteX5" fmla="*/ 3521869 w 7015163"/>
                  <a:gd name="connsiteY5" fmla="*/ 150019 h 2143125"/>
                  <a:gd name="connsiteX6" fmla="*/ 3619501 w 7015163"/>
                  <a:gd name="connsiteY6" fmla="*/ 38101 h 2143125"/>
                  <a:gd name="connsiteX7" fmla="*/ 3669506 w 7015163"/>
                  <a:gd name="connsiteY7" fmla="*/ 83344 h 2143125"/>
                  <a:gd name="connsiteX8" fmla="*/ 3698081 w 7015163"/>
                  <a:gd name="connsiteY8" fmla="*/ 142876 h 2143125"/>
                  <a:gd name="connsiteX9" fmla="*/ 3729038 w 7015163"/>
                  <a:gd name="connsiteY9" fmla="*/ 100013 h 2143125"/>
                  <a:gd name="connsiteX10" fmla="*/ 3745707 w 7015163"/>
                  <a:gd name="connsiteY10" fmla="*/ 28576 h 2143125"/>
                  <a:gd name="connsiteX11" fmla="*/ 3857625 w 7015163"/>
                  <a:gd name="connsiteY11" fmla="*/ 19050 h 2143125"/>
                  <a:gd name="connsiteX12" fmla="*/ 4033838 w 7015163"/>
                  <a:gd name="connsiteY12" fmla="*/ 114300 h 2143125"/>
                  <a:gd name="connsiteX13" fmla="*/ 4252913 w 7015163"/>
                  <a:gd name="connsiteY13" fmla="*/ 328613 h 2143125"/>
                  <a:gd name="connsiteX14" fmla="*/ 4443413 w 7015163"/>
                  <a:gd name="connsiteY14" fmla="*/ 566738 h 2143125"/>
                  <a:gd name="connsiteX15" fmla="*/ 4648200 w 7015163"/>
                  <a:gd name="connsiteY15" fmla="*/ 800100 h 2143125"/>
                  <a:gd name="connsiteX16" fmla="*/ 4914900 w 7015163"/>
                  <a:gd name="connsiteY16" fmla="*/ 1023938 h 2143125"/>
                  <a:gd name="connsiteX17" fmla="*/ 5219700 w 7015163"/>
                  <a:gd name="connsiteY17" fmla="*/ 1266825 h 2143125"/>
                  <a:gd name="connsiteX18" fmla="*/ 5376863 w 7015163"/>
                  <a:gd name="connsiteY18" fmla="*/ 1333500 h 2143125"/>
                  <a:gd name="connsiteX19" fmla="*/ 5705475 w 7015163"/>
                  <a:gd name="connsiteY19" fmla="*/ 1457325 h 2143125"/>
                  <a:gd name="connsiteX20" fmla="*/ 5900738 w 7015163"/>
                  <a:gd name="connsiteY20" fmla="*/ 1514475 h 2143125"/>
                  <a:gd name="connsiteX21" fmla="*/ 5995988 w 7015163"/>
                  <a:gd name="connsiteY21" fmla="*/ 1485900 h 2143125"/>
                  <a:gd name="connsiteX22" fmla="*/ 5995988 w 7015163"/>
                  <a:gd name="connsiteY22" fmla="*/ 1485900 h 2143125"/>
                  <a:gd name="connsiteX23" fmla="*/ 6010275 w 7015163"/>
                  <a:gd name="connsiteY23" fmla="*/ 1404938 h 2143125"/>
                  <a:gd name="connsiteX24" fmla="*/ 6091238 w 7015163"/>
                  <a:gd name="connsiteY24" fmla="*/ 1390650 h 2143125"/>
                  <a:gd name="connsiteX25" fmla="*/ 6100763 w 7015163"/>
                  <a:gd name="connsiteY25" fmla="*/ 1338263 h 2143125"/>
                  <a:gd name="connsiteX26" fmla="*/ 6076950 w 7015163"/>
                  <a:gd name="connsiteY26" fmla="*/ 1290638 h 2143125"/>
                  <a:gd name="connsiteX27" fmla="*/ 6081713 w 7015163"/>
                  <a:gd name="connsiteY27" fmla="*/ 1214438 h 2143125"/>
                  <a:gd name="connsiteX28" fmla="*/ 6234113 w 7015163"/>
                  <a:gd name="connsiteY28" fmla="*/ 1209675 h 2143125"/>
                  <a:gd name="connsiteX29" fmla="*/ 6396038 w 7015163"/>
                  <a:gd name="connsiteY29" fmla="*/ 1233488 h 2143125"/>
                  <a:gd name="connsiteX30" fmla="*/ 6462713 w 7015163"/>
                  <a:gd name="connsiteY30" fmla="*/ 1162050 h 2143125"/>
                  <a:gd name="connsiteX31" fmla="*/ 6481763 w 7015163"/>
                  <a:gd name="connsiteY31" fmla="*/ 1081088 h 2143125"/>
                  <a:gd name="connsiteX32" fmla="*/ 6434138 w 7015163"/>
                  <a:gd name="connsiteY32" fmla="*/ 976313 h 2143125"/>
                  <a:gd name="connsiteX33" fmla="*/ 6405563 w 7015163"/>
                  <a:gd name="connsiteY33" fmla="*/ 881063 h 2143125"/>
                  <a:gd name="connsiteX34" fmla="*/ 6543675 w 7015163"/>
                  <a:gd name="connsiteY34" fmla="*/ 857250 h 2143125"/>
                  <a:gd name="connsiteX35" fmla="*/ 6605588 w 7015163"/>
                  <a:gd name="connsiteY35" fmla="*/ 823913 h 2143125"/>
                  <a:gd name="connsiteX36" fmla="*/ 6538913 w 7015163"/>
                  <a:gd name="connsiteY36" fmla="*/ 671513 h 2143125"/>
                  <a:gd name="connsiteX37" fmla="*/ 6443663 w 7015163"/>
                  <a:gd name="connsiteY37" fmla="*/ 533400 h 2143125"/>
                  <a:gd name="connsiteX38" fmla="*/ 6353175 w 7015163"/>
                  <a:gd name="connsiteY38" fmla="*/ 376238 h 2143125"/>
                  <a:gd name="connsiteX39" fmla="*/ 6200775 w 7015163"/>
                  <a:gd name="connsiteY39" fmla="*/ 200025 h 2143125"/>
                  <a:gd name="connsiteX40" fmla="*/ 6134100 w 7015163"/>
                  <a:gd name="connsiteY40" fmla="*/ 80963 h 2143125"/>
                  <a:gd name="connsiteX41" fmla="*/ 6229350 w 7015163"/>
                  <a:gd name="connsiteY41" fmla="*/ 0 h 2143125"/>
                  <a:gd name="connsiteX42" fmla="*/ 6500813 w 7015163"/>
                  <a:gd name="connsiteY42" fmla="*/ 33338 h 2143125"/>
                  <a:gd name="connsiteX43" fmla="*/ 7015163 w 7015163"/>
                  <a:gd name="connsiteY43" fmla="*/ 1033463 h 2143125"/>
                  <a:gd name="connsiteX44" fmla="*/ 6243638 w 7015163"/>
                  <a:gd name="connsiteY44" fmla="*/ 1828800 h 2143125"/>
                  <a:gd name="connsiteX45" fmla="*/ 5281613 w 7015163"/>
                  <a:gd name="connsiteY45" fmla="*/ 1662113 h 2143125"/>
                  <a:gd name="connsiteX46" fmla="*/ 4000500 w 7015163"/>
                  <a:gd name="connsiteY46" fmla="*/ 538163 h 2143125"/>
                  <a:gd name="connsiteX47" fmla="*/ 2762250 w 7015163"/>
                  <a:gd name="connsiteY47" fmla="*/ 895350 h 2143125"/>
                  <a:gd name="connsiteX48" fmla="*/ 1600200 w 7015163"/>
                  <a:gd name="connsiteY48" fmla="*/ 1928813 h 2143125"/>
                  <a:gd name="connsiteX49" fmla="*/ 0 w 7015163"/>
                  <a:gd name="connsiteY49" fmla="*/ 2143125 h 2143125"/>
                  <a:gd name="connsiteX50" fmla="*/ 0 w 7015163"/>
                  <a:gd name="connsiteY50" fmla="*/ 1981200 h 2143125"/>
                  <a:gd name="connsiteX51" fmla="*/ 85725 w 7015163"/>
                  <a:gd name="connsiteY51" fmla="*/ 1933575 h 2143125"/>
                  <a:gd name="connsiteX52" fmla="*/ 147638 w 7015163"/>
                  <a:gd name="connsiteY52" fmla="*/ 1885950 h 2143125"/>
                  <a:gd name="connsiteX53" fmla="*/ 261938 w 7015163"/>
                  <a:gd name="connsiteY53" fmla="*/ 1866900 h 2143125"/>
                  <a:gd name="connsiteX54" fmla="*/ 409575 w 7015163"/>
                  <a:gd name="connsiteY54" fmla="*/ 1852613 h 2143125"/>
                  <a:gd name="connsiteX55" fmla="*/ 538163 w 7015163"/>
                  <a:gd name="connsiteY55" fmla="*/ 1852613 h 2143125"/>
                  <a:gd name="connsiteX56" fmla="*/ 695325 w 7015163"/>
                  <a:gd name="connsiteY56" fmla="*/ 1828800 h 2143125"/>
                  <a:gd name="connsiteX57" fmla="*/ 842963 w 7015163"/>
                  <a:gd name="connsiteY57" fmla="*/ 1809750 h 2143125"/>
                  <a:gd name="connsiteX58" fmla="*/ 1057275 w 7015163"/>
                  <a:gd name="connsiteY58" fmla="*/ 1747838 h 2143125"/>
                  <a:gd name="connsiteX59" fmla="*/ 1195388 w 7015163"/>
                  <a:gd name="connsiteY59" fmla="*/ 1690688 h 2143125"/>
                  <a:gd name="connsiteX60" fmla="*/ 1323975 w 7015163"/>
                  <a:gd name="connsiteY60" fmla="*/ 1647825 h 2143125"/>
                  <a:gd name="connsiteX61" fmla="*/ 1404938 w 7015163"/>
                  <a:gd name="connsiteY61" fmla="*/ 1619250 h 2143125"/>
                  <a:gd name="connsiteX62" fmla="*/ 1566863 w 7015163"/>
                  <a:gd name="connsiteY62" fmla="*/ 1576388 h 2143125"/>
                  <a:gd name="connsiteX63" fmla="*/ 1714500 w 7015163"/>
                  <a:gd name="connsiteY63" fmla="*/ 1500188 h 2143125"/>
                  <a:gd name="connsiteX64" fmla="*/ 1871663 w 7015163"/>
                  <a:gd name="connsiteY64" fmla="*/ 1414463 h 2143125"/>
                  <a:gd name="connsiteX65" fmla="*/ 1995488 w 7015163"/>
                  <a:gd name="connsiteY65" fmla="*/ 1319213 h 2143125"/>
                  <a:gd name="connsiteX66" fmla="*/ 2147888 w 7015163"/>
                  <a:gd name="connsiteY66" fmla="*/ 1228725 h 2143125"/>
                  <a:gd name="connsiteX67" fmla="*/ 2257425 w 7015163"/>
                  <a:gd name="connsiteY67" fmla="*/ 1114425 h 2143125"/>
                  <a:gd name="connsiteX68" fmla="*/ 2352675 w 7015163"/>
                  <a:gd name="connsiteY68" fmla="*/ 981075 h 2143125"/>
                  <a:gd name="connsiteX69" fmla="*/ 2481263 w 7015163"/>
                  <a:gd name="connsiteY69" fmla="*/ 771525 h 2143125"/>
                  <a:gd name="connsiteX70" fmla="*/ 2562225 w 7015163"/>
                  <a:gd name="connsiteY70" fmla="*/ 571500 h 2143125"/>
                  <a:gd name="connsiteX71" fmla="*/ 2633662 w 7015163"/>
                  <a:gd name="connsiteY71" fmla="*/ 404812 h 2143125"/>
                  <a:gd name="connsiteX72" fmla="*/ 2693194 w 7015163"/>
                  <a:gd name="connsiteY72" fmla="*/ 326231 h 2143125"/>
                  <a:gd name="connsiteX73" fmla="*/ 2769394 w 7015163"/>
                  <a:gd name="connsiteY73" fmla="*/ 245270 h 2143125"/>
                  <a:gd name="connsiteX74" fmla="*/ 2821781 w 7015163"/>
                  <a:gd name="connsiteY74" fmla="*/ 300038 h 2143125"/>
                  <a:gd name="connsiteX75" fmla="*/ 2869406 w 7015163"/>
                  <a:gd name="connsiteY75" fmla="*/ 180976 h 2143125"/>
                  <a:gd name="connsiteX76" fmla="*/ 2931319 w 7015163"/>
                  <a:gd name="connsiteY76" fmla="*/ 216694 h 2143125"/>
                  <a:gd name="connsiteX77" fmla="*/ 3007520 w 7015163"/>
                  <a:gd name="connsiteY77" fmla="*/ 133350 h 2143125"/>
                  <a:gd name="connsiteX78" fmla="*/ 3083720 w 7015163"/>
                  <a:gd name="connsiteY78" fmla="*/ 107156 h 2143125"/>
                  <a:gd name="connsiteX79" fmla="*/ 3175160 w 7015163"/>
                  <a:gd name="connsiteY79" fmla="*/ 155733 h 2143125"/>
                  <a:gd name="connsiteX0" fmla="*/ 3181350 w 7015163"/>
                  <a:gd name="connsiteY0" fmla="*/ 159545 h 2143125"/>
                  <a:gd name="connsiteX1" fmla="*/ 3276600 w 7015163"/>
                  <a:gd name="connsiteY1" fmla="*/ 97632 h 2143125"/>
                  <a:gd name="connsiteX2" fmla="*/ 3319462 w 7015163"/>
                  <a:gd name="connsiteY2" fmla="*/ 200026 h 2143125"/>
                  <a:gd name="connsiteX3" fmla="*/ 3327272 w 7015163"/>
                  <a:gd name="connsiteY3" fmla="*/ 150217 h 2143125"/>
                  <a:gd name="connsiteX4" fmla="*/ 3376613 w 7015163"/>
                  <a:gd name="connsiteY4" fmla="*/ 116682 h 2143125"/>
                  <a:gd name="connsiteX5" fmla="*/ 3462337 w 7015163"/>
                  <a:gd name="connsiteY5" fmla="*/ 80963 h 2143125"/>
                  <a:gd name="connsiteX6" fmla="*/ 3521869 w 7015163"/>
                  <a:gd name="connsiteY6" fmla="*/ 150019 h 2143125"/>
                  <a:gd name="connsiteX7" fmla="*/ 3619501 w 7015163"/>
                  <a:gd name="connsiteY7" fmla="*/ 38101 h 2143125"/>
                  <a:gd name="connsiteX8" fmla="*/ 3669506 w 7015163"/>
                  <a:gd name="connsiteY8" fmla="*/ 83344 h 2143125"/>
                  <a:gd name="connsiteX9" fmla="*/ 3698081 w 7015163"/>
                  <a:gd name="connsiteY9" fmla="*/ 142876 h 2143125"/>
                  <a:gd name="connsiteX10" fmla="*/ 3729038 w 7015163"/>
                  <a:gd name="connsiteY10" fmla="*/ 100013 h 2143125"/>
                  <a:gd name="connsiteX11" fmla="*/ 3745707 w 7015163"/>
                  <a:gd name="connsiteY11" fmla="*/ 28576 h 2143125"/>
                  <a:gd name="connsiteX12" fmla="*/ 3857625 w 7015163"/>
                  <a:gd name="connsiteY12" fmla="*/ 19050 h 2143125"/>
                  <a:gd name="connsiteX13" fmla="*/ 4033838 w 7015163"/>
                  <a:gd name="connsiteY13" fmla="*/ 114300 h 2143125"/>
                  <a:gd name="connsiteX14" fmla="*/ 4252913 w 7015163"/>
                  <a:gd name="connsiteY14" fmla="*/ 328613 h 2143125"/>
                  <a:gd name="connsiteX15" fmla="*/ 4443413 w 7015163"/>
                  <a:gd name="connsiteY15" fmla="*/ 566738 h 2143125"/>
                  <a:gd name="connsiteX16" fmla="*/ 4648200 w 7015163"/>
                  <a:gd name="connsiteY16" fmla="*/ 800100 h 2143125"/>
                  <a:gd name="connsiteX17" fmla="*/ 4914900 w 7015163"/>
                  <a:gd name="connsiteY17" fmla="*/ 1023938 h 2143125"/>
                  <a:gd name="connsiteX18" fmla="*/ 5219700 w 7015163"/>
                  <a:gd name="connsiteY18" fmla="*/ 1266825 h 2143125"/>
                  <a:gd name="connsiteX19" fmla="*/ 5376863 w 7015163"/>
                  <a:gd name="connsiteY19" fmla="*/ 1333500 h 2143125"/>
                  <a:gd name="connsiteX20" fmla="*/ 5705475 w 7015163"/>
                  <a:gd name="connsiteY20" fmla="*/ 1457325 h 2143125"/>
                  <a:gd name="connsiteX21" fmla="*/ 5900738 w 7015163"/>
                  <a:gd name="connsiteY21" fmla="*/ 1514475 h 2143125"/>
                  <a:gd name="connsiteX22" fmla="*/ 5995988 w 7015163"/>
                  <a:gd name="connsiteY22" fmla="*/ 1485900 h 2143125"/>
                  <a:gd name="connsiteX23" fmla="*/ 5995988 w 7015163"/>
                  <a:gd name="connsiteY23" fmla="*/ 1485900 h 2143125"/>
                  <a:gd name="connsiteX24" fmla="*/ 6010275 w 7015163"/>
                  <a:gd name="connsiteY24" fmla="*/ 1404938 h 2143125"/>
                  <a:gd name="connsiteX25" fmla="*/ 6091238 w 7015163"/>
                  <a:gd name="connsiteY25" fmla="*/ 1390650 h 2143125"/>
                  <a:gd name="connsiteX26" fmla="*/ 6100763 w 7015163"/>
                  <a:gd name="connsiteY26" fmla="*/ 1338263 h 2143125"/>
                  <a:gd name="connsiteX27" fmla="*/ 6076950 w 7015163"/>
                  <a:gd name="connsiteY27" fmla="*/ 1290638 h 2143125"/>
                  <a:gd name="connsiteX28" fmla="*/ 6081713 w 7015163"/>
                  <a:gd name="connsiteY28" fmla="*/ 1214438 h 2143125"/>
                  <a:gd name="connsiteX29" fmla="*/ 6234113 w 7015163"/>
                  <a:gd name="connsiteY29" fmla="*/ 1209675 h 2143125"/>
                  <a:gd name="connsiteX30" fmla="*/ 6396038 w 7015163"/>
                  <a:gd name="connsiteY30" fmla="*/ 1233488 h 2143125"/>
                  <a:gd name="connsiteX31" fmla="*/ 6462713 w 7015163"/>
                  <a:gd name="connsiteY31" fmla="*/ 1162050 h 2143125"/>
                  <a:gd name="connsiteX32" fmla="*/ 6481763 w 7015163"/>
                  <a:gd name="connsiteY32" fmla="*/ 1081088 h 2143125"/>
                  <a:gd name="connsiteX33" fmla="*/ 6434138 w 7015163"/>
                  <a:gd name="connsiteY33" fmla="*/ 976313 h 2143125"/>
                  <a:gd name="connsiteX34" fmla="*/ 6405563 w 7015163"/>
                  <a:gd name="connsiteY34" fmla="*/ 881063 h 2143125"/>
                  <a:gd name="connsiteX35" fmla="*/ 6543675 w 7015163"/>
                  <a:gd name="connsiteY35" fmla="*/ 857250 h 2143125"/>
                  <a:gd name="connsiteX36" fmla="*/ 6605588 w 7015163"/>
                  <a:gd name="connsiteY36" fmla="*/ 823913 h 2143125"/>
                  <a:gd name="connsiteX37" fmla="*/ 6538913 w 7015163"/>
                  <a:gd name="connsiteY37" fmla="*/ 671513 h 2143125"/>
                  <a:gd name="connsiteX38" fmla="*/ 6443663 w 7015163"/>
                  <a:gd name="connsiteY38" fmla="*/ 533400 h 2143125"/>
                  <a:gd name="connsiteX39" fmla="*/ 6353175 w 7015163"/>
                  <a:gd name="connsiteY39" fmla="*/ 376238 h 2143125"/>
                  <a:gd name="connsiteX40" fmla="*/ 6200775 w 7015163"/>
                  <a:gd name="connsiteY40" fmla="*/ 200025 h 2143125"/>
                  <a:gd name="connsiteX41" fmla="*/ 6134100 w 7015163"/>
                  <a:gd name="connsiteY41" fmla="*/ 80963 h 2143125"/>
                  <a:gd name="connsiteX42" fmla="*/ 6229350 w 7015163"/>
                  <a:gd name="connsiteY42" fmla="*/ 0 h 2143125"/>
                  <a:gd name="connsiteX43" fmla="*/ 6500813 w 7015163"/>
                  <a:gd name="connsiteY43" fmla="*/ 33338 h 2143125"/>
                  <a:gd name="connsiteX44" fmla="*/ 7015163 w 7015163"/>
                  <a:gd name="connsiteY44" fmla="*/ 1033463 h 2143125"/>
                  <a:gd name="connsiteX45" fmla="*/ 6243638 w 7015163"/>
                  <a:gd name="connsiteY45" fmla="*/ 1828800 h 2143125"/>
                  <a:gd name="connsiteX46" fmla="*/ 5281613 w 7015163"/>
                  <a:gd name="connsiteY46" fmla="*/ 1662113 h 2143125"/>
                  <a:gd name="connsiteX47" fmla="*/ 4000500 w 7015163"/>
                  <a:gd name="connsiteY47" fmla="*/ 538163 h 2143125"/>
                  <a:gd name="connsiteX48" fmla="*/ 2762250 w 7015163"/>
                  <a:gd name="connsiteY48" fmla="*/ 895350 h 2143125"/>
                  <a:gd name="connsiteX49" fmla="*/ 1600200 w 7015163"/>
                  <a:gd name="connsiteY49" fmla="*/ 1928813 h 2143125"/>
                  <a:gd name="connsiteX50" fmla="*/ 0 w 7015163"/>
                  <a:gd name="connsiteY50" fmla="*/ 2143125 h 2143125"/>
                  <a:gd name="connsiteX51" fmla="*/ 0 w 7015163"/>
                  <a:gd name="connsiteY51" fmla="*/ 1981200 h 2143125"/>
                  <a:gd name="connsiteX52" fmla="*/ 85725 w 7015163"/>
                  <a:gd name="connsiteY52" fmla="*/ 1933575 h 2143125"/>
                  <a:gd name="connsiteX53" fmla="*/ 147638 w 7015163"/>
                  <a:gd name="connsiteY53" fmla="*/ 1885950 h 2143125"/>
                  <a:gd name="connsiteX54" fmla="*/ 261938 w 7015163"/>
                  <a:gd name="connsiteY54" fmla="*/ 1866900 h 2143125"/>
                  <a:gd name="connsiteX55" fmla="*/ 409575 w 7015163"/>
                  <a:gd name="connsiteY55" fmla="*/ 1852613 h 2143125"/>
                  <a:gd name="connsiteX56" fmla="*/ 538163 w 7015163"/>
                  <a:gd name="connsiteY56" fmla="*/ 1852613 h 2143125"/>
                  <a:gd name="connsiteX57" fmla="*/ 695325 w 7015163"/>
                  <a:gd name="connsiteY57" fmla="*/ 1828800 h 2143125"/>
                  <a:gd name="connsiteX58" fmla="*/ 842963 w 7015163"/>
                  <a:gd name="connsiteY58" fmla="*/ 1809750 h 2143125"/>
                  <a:gd name="connsiteX59" fmla="*/ 1057275 w 7015163"/>
                  <a:gd name="connsiteY59" fmla="*/ 1747838 h 2143125"/>
                  <a:gd name="connsiteX60" fmla="*/ 1195388 w 7015163"/>
                  <a:gd name="connsiteY60" fmla="*/ 1690688 h 2143125"/>
                  <a:gd name="connsiteX61" fmla="*/ 1323975 w 7015163"/>
                  <a:gd name="connsiteY61" fmla="*/ 1647825 h 2143125"/>
                  <a:gd name="connsiteX62" fmla="*/ 1404938 w 7015163"/>
                  <a:gd name="connsiteY62" fmla="*/ 1619250 h 2143125"/>
                  <a:gd name="connsiteX63" fmla="*/ 1566863 w 7015163"/>
                  <a:gd name="connsiteY63" fmla="*/ 1576388 h 2143125"/>
                  <a:gd name="connsiteX64" fmla="*/ 1714500 w 7015163"/>
                  <a:gd name="connsiteY64" fmla="*/ 1500188 h 2143125"/>
                  <a:gd name="connsiteX65" fmla="*/ 1871663 w 7015163"/>
                  <a:gd name="connsiteY65" fmla="*/ 1414463 h 2143125"/>
                  <a:gd name="connsiteX66" fmla="*/ 1995488 w 7015163"/>
                  <a:gd name="connsiteY66" fmla="*/ 1319213 h 2143125"/>
                  <a:gd name="connsiteX67" fmla="*/ 2147888 w 7015163"/>
                  <a:gd name="connsiteY67" fmla="*/ 1228725 h 2143125"/>
                  <a:gd name="connsiteX68" fmla="*/ 2257425 w 7015163"/>
                  <a:gd name="connsiteY68" fmla="*/ 1114425 h 2143125"/>
                  <a:gd name="connsiteX69" fmla="*/ 2352675 w 7015163"/>
                  <a:gd name="connsiteY69" fmla="*/ 981075 h 2143125"/>
                  <a:gd name="connsiteX70" fmla="*/ 2481263 w 7015163"/>
                  <a:gd name="connsiteY70" fmla="*/ 771525 h 2143125"/>
                  <a:gd name="connsiteX71" fmla="*/ 2562225 w 7015163"/>
                  <a:gd name="connsiteY71" fmla="*/ 571500 h 2143125"/>
                  <a:gd name="connsiteX72" fmla="*/ 2633662 w 7015163"/>
                  <a:gd name="connsiteY72" fmla="*/ 404812 h 2143125"/>
                  <a:gd name="connsiteX73" fmla="*/ 2693194 w 7015163"/>
                  <a:gd name="connsiteY73" fmla="*/ 326231 h 2143125"/>
                  <a:gd name="connsiteX74" fmla="*/ 2769394 w 7015163"/>
                  <a:gd name="connsiteY74" fmla="*/ 245270 h 2143125"/>
                  <a:gd name="connsiteX75" fmla="*/ 2821781 w 7015163"/>
                  <a:gd name="connsiteY75" fmla="*/ 300038 h 2143125"/>
                  <a:gd name="connsiteX76" fmla="*/ 2869406 w 7015163"/>
                  <a:gd name="connsiteY76" fmla="*/ 180976 h 2143125"/>
                  <a:gd name="connsiteX77" fmla="*/ 2931319 w 7015163"/>
                  <a:gd name="connsiteY77" fmla="*/ 216694 h 2143125"/>
                  <a:gd name="connsiteX78" fmla="*/ 3007520 w 7015163"/>
                  <a:gd name="connsiteY78" fmla="*/ 133350 h 2143125"/>
                  <a:gd name="connsiteX79" fmla="*/ 3083720 w 7015163"/>
                  <a:gd name="connsiteY79" fmla="*/ 107156 h 2143125"/>
                  <a:gd name="connsiteX80" fmla="*/ 3175160 w 7015163"/>
                  <a:gd name="connsiteY80" fmla="*/ 155733 h 214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7015163" h="2143125">
                    <a:moveTo>
                      <a:pt x="3181350" y="159545"/>
                    </a:moveTo>
                    <a:cubicBezTo>
                      <a:pt x="3186112" y="124620"/>
                      <a:pt x="3253581" y="90885"/>
                      <a:pt x="3276600" y="97632"/>
                    </a:cubicBezTo>
                    <a:cubicBezTo>
                      <a:pt x="3299619" y="104379"/>
                      <a:pt x="3311017" y="191262"/>
                      <a:pt x="3319462" y="200026"/>
                    </a:cubicBezTo>
                    <a:cubicBezTo>
                      <a:pt x="3327907" y="208790"/>
                      <a:pt x="3317747" y="164108"/>
                      <a:pt x="3327272" y="150217"/>
                    </a:cubicBezTo>
                    <a:cubicBezTo>
                      <a:pt x="3336797" y="136326"/>
                      <a:pt x="3354102" y="136559"/>
                      <a:pt x="3376613" y="116682"/>
                    </a:cubicBezTo>
                    <a:cubicBezTo>
                      <a:pt x="3394075" y="101601"/>
                      <a:pt x="3438128" y="75407"/>
                      <a:pt x="3462337" y="80963"/>
                    </a:cubicBezTo>
                    <a:cubicBezTo>
                      <a:pt x="3486546" y="86519"/>
                      <a:pt x="3495675" y="157163"/>
                      <a:pt x="3521869" y="150019"/>
                    </a:cubicBezTo>
                    <a:cubicBezTo>
                      <a:pt x="3548063" y="142875"/>
                      <a:pt x="3594895" y="49213"/>
                      <a:pt x="3619501" y="38101"/>
                    </a:cubicBezTo>
                    <a:cubicBezTo>
                      <a:pt x="3644107" y="26989"/>
                      <a:pt x="3656409" y="65882"/>
                      <a:pt x="3669506" y="83344"/>
                    </a:cubicBezTo>
                    <a:cubicBezTo>
                      <a:pt x="3682603" y="100806"/>
                      <a:pt x="3688159" y="140098"/>
                      <a:pt x="3698081" y="142876"/>
                    </a:cubicBezTo>
                    <a:cubicBezTo>
                      <a:pt x="3708003" y="145654"/>
                      <a:pt x="3721100" y="119063"/>
                      <a:pt x="3729038" y="100013"/>
                    </a:cubicBezTo>
                    <a:cubicBezTo>
                      <a:pt x="3736976" y="80963"/>
                      <a:pt x="3723482" y="47626"/>
                      <a:pt x="3745707" y="28576"/>
                    </a:cubicBezTo>
                    <a:cubicBezTo>
                      <a:pt x="3767138" y="15082"/>
                      <a:pt x="3809603" y="4763"/>
                      <a:pt x="3857625" y="19050"/>
                    </a:cubicBezTo>
                    <a:cubicBezTo>
                      <a:pt x="3905647" y="33337"/>
                      <a:pt x="3975100" y="82550"/>
                      <a:pt x="4033838" y="114300"/>
                    </a:cubicBezTo>
                    <a:cubicBezTo>
                      <a:pt x="4092576" y="146050"/>
                      <a:pt x="4184651" y="253207"/>
                      <a:pt x="4252913" y="328613"/>
                    </a:cubicBezTo>
                    <a:lnTo>
                      <a:pt x="4443413" y="566738"/>
                    </a:lnTo>
                    <a:cubicBezTo>
                      <a:pt x="4509294" y="645319"/>
                      <a:pt x="4559300" y="725487"/>
                      <a:pt x="4648200" y="800100"/>
                    </a:cubicBezTo>
                    <a:lnTo>
                      <a:pt x="4914900" y="1023938"/>
                    </a:lnTo>
                    <a:cubicBezTo>
                      <a:pt x="5010150" y="1101725"/>
                      <a:pt x="5167312" y="1244600"/>
                      <a:pt x="5219700" y="1266825"/>
                    </a:cubicBezTo>
                    <a:lnTo>
                      <a:pt x="5376863" y="1333500"/>
                    </a:lnTo>
                    <a:cubicBezTo>
                      <a:pt x="5457826" y="1365250"/>
                      <a:pt x="5640387" y="1438275"/>
                      <a:pt x="5705475" y="1457325"/>
                    </a:cubicBezTo>
                    <a:lnTo>
                      <a:pt x="5900738" y="1514475"/>
                    </a:lnTo>
                    <a:lnTo>
                      <a:pt x="5995988" y="1485900"/>
                    </a:lnTo>
                    <a:lnTo>
                      <a:pt x="5995988" y="1485900"/>
                    </a:lnTo>
                    <a:cubicBezTo>
                      <a:pt x="5998369" y="1472406"/>
                      <a:pt x="5994400" y="1420813"/>
                      <a:pt x="6010275" y="1404938"/>
                    </a:cubicBezTo>
                    <a:cubicBezTo>
                      <a:pt x="6026150" y="1389063"/>
                      <a:pt x="6088063" y="1408112"/>
                      <a:pt x="6091238" y="1390650"/>
                    </a:cubicBezTo>
                    <a:lnTo>
                      <a:pt x="6100763" y="1338263"/>
                    </a:lnTo>
                    <a:cubicBezTo>
                      <a:pt x="6098382" y="1321594"/>
                      <a:pt x="6075362" y="1316038"/>
                      <a:pt x="6076950" y="1290638"/>
                    </a:cubicBezTo>
                    <a:lnTo>
                      <a:pt x="6081713" y="1214438"/>
                    </a:lnTo>
                    <a:cubicBezTo>
                      <a:pt x="6107907" y="1200944"/>
                      <a:pt x="6180138" y="1201737"/>
                      <a:pt x="6234113" y="1209675"/>
                    </a:cubicBezTo>
                    <a:lnTo>
                      <a:pt x="6396038" y="1233488"/>
                    </a:lnTo>
                    <a:cubicBezTo>
                      <a:pt x="6434138" y="1225551"/>
                      <a:pt x="6456363" y="1189037"/>
                      <a:pt x="6462713" y="1162050"/>
                    </a:cubicBezTo>
                    <a:lnTo>
                      <a:pt x="6481763" y="1081088"/>
                    </a:lnTo>
                    <a:cubicBezTo>
                      <a:pt x="6477001" y="1050132"/>
                      <a:pt x="6443663" y="1008063"/>
                      <a:pt x="6434138" y="976313"/>
                    </a:cubicBezTo>
                    <a:lnTo>
                      <a:pt x="6405563" y="881063"/>
                    </a:lnTo>
                    <a:cubicBezTo>
                      <a:pt x="6396038" y="849313"/>
                      <a:pt x="6510338" y="866775"/>
                      <a:pt x="6543675" y="857250"/>
                    </a:cubicBezTo>
                    <a:cubicBezTo>
                      <a:pt x="6577013" y="847725"/>
                      <a:pt x="6627813" y="874713"/>
                      <a:pt x="6605588" y="823913"/>
                    </a:cubicBezTo>
                    <a:lnTo>
                      <a:pt x="6538913" y="671513"/>
                    </a:lnTo>
                    <a:cubicBezTo>
                      <a:pt x="6511926" y="623094"/>
                      <a:pt x="6473826" y="585787"/>
                      <a:pt x="6443663" y="533400"/>
                    </a:cubicBezTo>
                    <a:lnTo>
                      <a:pt x="6353175" y="376238"/>
                    </a:lnTo>
                    <a:cubicBezTo>
                      <a:pt x="6312694" y="320676"/>
                      <a:pt x="6237288" y="249238"/>
                      <a:pt x="6200775" y="200025"/>
                    </a:cubicBezTo>
                    <a:cubicBezTo>
                      <a:pt x="6164263" y="150813"/>
                      <a:pt x="6156325" y="120650"/>
                      <a:pt x="6134100" y="80963"/>
                    </a:cubicBezTo>
                    <a:lnTo>
                      <a:pt x="6229350" y="0"/>
                    </a:lnTo>
                    <a:lnTo>
                      <a:pt x="6500813" y="33338"/>
                    </a:lnTo>
                    <a:lnTo>
                      <a:pt x="7015163" y="1033463"/>
                    </a:lnTo>
                    <a:lnTo>
                      <a:pt x="6243638" y="1828800"/>
                    </a:lnTo>
                    <a:lnTo>
                      <a:pt x="5281613" y="1662113"/>
                    </a:lnTo>
                    <a:lnTo>
                      <a:pt x="4000500" y="538163"/>
                    </a:lnTo>
                    <a:lnTo>
                      <a:pt x="2762250" y="895350"/>
                    </a:lnTo>
                    <a:lnTo>
                      <a:pt x="1600200" y="1928813"/>
                    </a:lnTo>
                    <a:lnTo>
                      <a:pt x="0" y="2143125"/>
                    </a:lnTo>
                    <a:lnTo>
                      <a:pt x="0" y="1981200"/>
                    </a:lnTo>
                    <a:cubicBezTo>
                      <a:pt x="14288" y="1946275"/>
                      <a:pt x="61119" y="1949450"/>
                      <a:pt x="85725" y="1933575"/>
                    </a:cubicBezTo>
                    <a:cubicBezTo>
                      <a:pt x="110331" y="1917700"/>
                      <a:pt x="109538" y="1892300"/>
                      <a:pt x="147638" y="1885950"/>
                    </a:cubicBezTo>
                    <a:lnTo>
                      <a:pt x="261938" y="1866900"/>
                    </a:lnTo>
                    <a:cubicBezTo>
                      <a:pt x="305594" y="1861344"/>
                      <a:pt x="366712" y="1852613"/>
                      <a:pt x="409575" y="1852613"/>
                    </a:cubicBezTo>
                    <a:lnTo>
                      <a:pt x="538163" y="1852613"/>
                    </a:lnTo>
                    <a:cubicBezTo>
                      <a:pt x="585788" y="1848644"/>
                      <a:pt x="646112" y="1835150"/>
                      <a:pt x="695325" y="1828800"/>
                    </a:cubicBezTo>
                    <a:lnTo>
                      <a:pt x="842963" y="1809750"/>
                    </a:lnTo>
                    <a:cubicBezTo>
                      <a:pt x="903288" y="1796256"/>
                      <a:pt x="1011237" y="1766888"/>
                      <a:pt x="1057275" y="1747838"/>
                    </a:cubicBezTo>
                    <a:lnTo>
                      <a:pt x="1195388" y="1690688"/>
                    </a:lnTo>
                    <a:cubicBezTo>
                      <a:pt x="1239838" y="1674019"/>
                      <a:pt x="1296987" y="1657350"/>
                      <a:pt x="1323975" y="1647825"/>
                    </a:cubicBezTo>
                    <a:lnTo>
                      <a:pt x="1404938" y="1619250"/>
                    </a:lnTo>
                    <a:cubicBezTo>
                      <a:pt x="1445419" y="1607344"/>
                      <a:pt x="1517651" y="1601788"/>
                      <a:pt x="1566863" y="1576388"/>
                    </a:cubicBezTo>
                    <a:lnTo>
                      <a:pt x="1714500" y="1500188"/>
                    </a:lnTo>
                    <a:cubicBezTo>
                      <a:pt x="1765300" y="1473201"/>
                      <a:pt x="1830388" y="1446213"/>
                      <a:pt x="1871663" y="1414463"/>
                    </a:cubicBezTo>
                    <a:lnTo>
                      <a:pt x="1995488" y="1319213"/>
                    </a:lnTo>
                    <a:cubicBezTo>
                      <a:pt x="2041526" y="1288257"/>
                      <a:pt x="2111376" y="1266825"/>
                      <a:pt x="2147888" y="1228725"/>
                    </a:cubicBezTo>
                    <a:lnTo>
                      <a:pt x="2257425" y="1114425"/>
                    </a:lnTo>
                    <a:cubicBezTo>
                      <a:pt x="2291556" y="1073150"/>
                      <a:pt x="2309812" y="1050925"/>
                      <a:pt x="2352675" y="981075"/>
                    </a:cubicBezTo>
                    <a:lnTo>
                      <a:pt x="2481263" y="771525"/>
                    </a:lnTo>
                    <a:cubicBezTo>
                      <a:pt x="2516188" y="703262"/>
                      <a:pt x="2540000" y="609600"/>
                      <a:pt x="2562225" y="571500"/>
                    </a:cubicBezTo>
                    <a:cubicBezTo>
                      <a:pt x="2584450" y="533400"/>
                      <a:pt x="2611437" y="442912"/>
                      <a:pt x="2633662" y="404812"/>
                    </a:cubicBezTo>
                    <a:cubicBezTo>
                      <a:pt x="2656681" y="368300"/>
                      <a:pt x="2667794" y="353218"/>
                      <a:pt x="2693194" y="326231"/>
                    </a:cubicBezTo>
                    <a:lnTo>
                      <a:pt x="2769394" y="245270"/>
                    </a:lnTo>
                    <a:cubicBezTo>
                      <a:pt x="2794794" y="218283"/>
                      <a:pt x="2805112" y="310754"/>
                      <a:pt x="2821781" y="300038"/>
                    </a:cubicBezTo>
                    <a:cubicBezTo>
                      <a:pt x="2837656" y="260351"/>
                      <a:pt x="2851150" y="194867"/>
                      <a:pt x="2869406" y="180976"/>
                    </a:cubicBezTo>
                    <a:cubicBezTo>
                      <a:pt x="2887662" y="167085"/>
                      <a:pt x="2908300" y="224632"/>
                      <a:pt x="2931319" y="216694"/>
                    </a:cubicBezTo>
                    <a:cubicBezTo>
                      <a:pt x="2953941" y="221456"/>
                      <a:pt x="2982914" y="150019"/>
                      <a:pt x="3007520" y="133350"/>
                    </a:cubicBezTo>
                    <a:cubicBezTo>
                      <a:pt x="3032126" y="116681"/>
                      <a:pt x="3055145" y="88106"/>
                      <a:pt x="3083720" y="107156"/>
                    </a:cubicBezTo>
                    <a:cubicBezTo>
                      <a:pt x="3110707" y="127794"/>
                      <a:pt x="3175160" y="155733"/>
                      <a:pt x="3175160" y="155733"/>
                    </a:cubicBezTo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468441" y="2462014"/>
                <a:ext cx="6972300" cy="2190750"/>
              </a:xfrm>
              <a:custGeom>
                <a:avLst/>
                <a:gdLst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71762 w 6972300"/>
                  <a:gd name="connsiteY21" fmla="*/ 500062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48100 w 6972300"/>
                  <a:gd name="connsiteY37" fmla="*/ 85725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771775 w 6972300"/>
                  <a:gd name="connsiteY23" fmla="*/ 433387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09875 w 6972300"/>
                  <a:gd name="connsiteY24" fmla="*/ 485775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881312 w 6972300"/>
                  <a:gd name="connsiteY25" fmla="*/ 471487 h 2138362"/>
                  <a:gd name="connsiteX26" fmla="*/ 3000375 w 6972300"/>
                  <a:gd name="connsiteY26" fmla="*/ 328612 h 2138362"/>
                  <a:gd name="connsiteX27" fmla="*/ 3076575 w 6972300"/>
                  <a:gd name="connsiteY27" fmla="*/ 214312 h 2138362"/>
                  <a:gd name="connsiteX28" fmla="*/ 3171825 w 6972300"/>
                  <a:gd name="connsiteY28" fmla="*/ 342900 h 2138362"/>
                  <a:gd name="connsiteX29" fmla="*/ 3252787 w 6972300"/>
                  <a:gd name="connsiteY29" fmla="*/ 414337 h 2138362"/>
                  <a:gd name="connsiteX30" fmla="*/ 3295650 w 6972300"/>
                  <a:gd name="connsiteY30" fmla="*/ 347662 h 2138362"/>
                  <a:gd name="connsiteX31" fmla="*/ 3409950 w 6972300"/>
                  <a:gd name="connsiteY31" fmla="*/ 223837 h 2138362"/>
                  <a:gd name="connsiteX32" fmla="*/ 3457575 w 6972300"/>
                  <a:gd name="connsiteY32" fmla="*/ 223837 h 2138362"/>
                  <a:gd name="connsiteX33" fmla="*/ 3548062 w 6972300"/>
                  <a:gd name="connsiteY33" fmla="*/ 395287 h 2138362"/>
                  <a:gd name="connsiteX34" fmla="*/ 3619500 w 6972300"/>
                  <a:gd name="connsiteY34" fmla="*/ 447675 h 2138362"/>
                  <a:gd name="connsiteX35" fmla="*/ 3695700 w 6972300"/>
                  <a:gd name="connsiteY35" fmla="*/ 309562 h 2138362"/>
                  <a:gd name="connsiteX36" fmla="*/ 3757612 w 6972300"/>
                  <a:gd name="connsiteY36" fmla="*/ 152400 h 2138362"/>
                  <a:gd name="connsiteX37" fmla="*/ 3867150 w 6972300"/>
                  <a:gd name="connsiteY37" fmla="*/ 76200 h 2138362"/>
                  <a:gd name="connsiteX38" fmla="*/ 3971925 w 6972300"/>
                  <a:gd name="connsiteY38" fmla="*/ 109537 h 2138362"/>
                  <a:gd name="connsiteX39" fmla="*/ 4186237 w 6972300"/>
                  <a:gd name="connsiteY39" fmla="*/ 300037 h 2138362"/>
                  <a:gd name="connsiteX40" fmla="*/ 4419600 w 6972300"/>
                  <a:gd name="connsiteY40" fmla="*/ 557212 h 2138362"/>
                  <a:gd name="connsiteX41" fmla="*/ 4552950 w 6972300"/>
                  <a:gd name="connsiteY41" fmla="*/ 728662 h 2138362"/>
                  <a:gd name="connsiteX42" fmla="*/ 4724400 w 6972300"/>
                  <a:gd name="connsiteY42" fmla="*/ 876300 h 2138362"/>
                  <a:gd name="connsiteX43" fmla="*/ 4938712 w 6972300"/>
                  <a:gd name="connsiteY43" fmla="*/ 1047750 h 2138362"/>
                  <a:gd name="connsiteX44" fmla="*/ 5124450 w 6972300"/>
                  <a:gd name="connsiteY44" fmla="*/ 1209675 h 2138362"/>
                  <a:gd name="connsiteX45" fmla="*/ 5457825 w 6972300"/>
                  <a:gd name="connsiteY45" fmla="*/ 1395412 h 2138362"/>
                  <a:gd name="connsiteX46" fmla="*/ 5729287 w 6972300"/>
                  <a:gd name="connsiteY46" fmla="*/ 1481137 h 2138362"/>
                  <a:gd name="connsiteX47" fmla="*/ 5934075 w 6972300"/>
                  <a:gd name="connsiteY47" fmla="*/ 1557337 h 2138362"/>
                  <a:gd name="connsiteX48" fmla="*/ 6034087 w 6972300"/>
                  <a:gd name="connsiteY48" fmla="*/ 1543050 h 2138362"/>
                  <a:gd name="connsiteX49" fmla="*/ 6105525 w 6972300"/>
                  <a:gd name="connsiteY49" fmla="*/ 1476375 h 2138362"/>
                  <a:gd name="connsiteX50" fmla="*/ 6115050 w 6972300"/>
                  <a:gd name="connsiteY50" fmla="*/ 1428750 h 2138362"/>
                  <a:gd name="connsiteX51" fmla="*/ 6172200 w 6972300"/>
                  <a:gd name="connsiteY51" fmla="*/ 1385887 h 2138362"/>
                  <a:gd name="connsiteX52" fmla="*/ 6215062 w 6972300"/>
                  <a:gd name="connsiteY52" fmla="*/ 1323975 h 2138362"/>
                  <a:gd name="connsiteX53" fmla="*/ 6205537 w 6972300"/>
                  <a:gd name="connsiteY53" fmla="*/ 1262062 h 2138362"/>
                  <a:gd name="connsiteX54" fmla="*/ 6276975 w 6972300"/>
                  <a:gd name="connsiteY54" fmla="*/ 1219200 h 2138362"/>
                  <a:gd name="connsiteX55" fmla="*/ 6429375 w 6972300"/>
                  <a:gd name="connsiteY55" fmla="*/ 1233487 h 2138362"/>
                  <a:gd name="connsiteX56" fmla="*/ 6496050 w 6972300"/>
                  <a:gd name="connsiteY56" fmla="*/ 1233487 h 2138362"/>
                  <a:gd name="connsiteX57" fmla="*/ 6529387 w 6972300"/>
                  <a:gd name="connsiteY57" fmla="*/ 1176337 h 2138362"/>
                  <a:gd name="connsiteX58" fmla="*/ 6543675 w 6972300"/>
                  <a:gd name="connsiteY58" fmla="*/ 1100137 h 2138362"/>
                  <a:gd name="connsiteX59" fmla="*/ 6577012 w 6972300"/>
                  <a:gd name="connsiteY59" fmla="*/ 1081087 h 2138362"/>
                  <a:gd name="connsiteX60" fmla="*/ 6567487 w 6972300"/>
                  <a:gd name="connsiteY60" fmla="*/ 995362 h 2138362"/>
                  <a:gd name="connsiteX61" fmla="*/ 6515100 w 6972300"/>
                  <a:gd name="connsiteY61" fmla="*/ 900112 h 2138362"/>
                  <a:gd name="connsiteX62" fmla="*/ 6624637 w 6972300"/>
                  <a:gd name="connsiteY62" fmla="*/ 885825 h 2138362"/>
                  <a:gd name="connsiteX63" fmla="*/ 6696075 w 6972300"/>
                  <a:gd name="connsiteY63" fmla="*/ 842962 h 2138362"/>
                  <a:gd name="connsiteX64" fmla="*/ 6657975 w 6972300"/>
                  <a:gd name="connsiteY64" fmla="*/ 685800 h 2138362"/>
                  <a:gd name="connsiteX65" fmla="*/ 6538912 w 6972300"/>
                  <a:gd name="connsiteY65" fmla="*/ 523875 h 2138362"/>
                  <a:gd name="connsiteX66" fmla="*/ 6453187 w 6972300"/>
                  <a:gd name="connsiteY66" fmla="*/ 347662 h 2138362"/>
                  <a:gd name="connsiteX67" fmla="*/ 6334125 w 6972300"/>
                  <a:gd name="connsiteY67" fmla="*/ 171450 h 2138362"/>
                  <a:gd name="connsiteX68" fmla="*/ 6238875 w 6972300"/>
                  <a:gd name="connsiteY68" fmla="*/ 57150 h 2138362"/>
                  <a:gd name="connsiteX69" fmla="*/ 6196012 w 6972300"/>
                  <a:gd name="connsiteY69" fmla="*/ 0 h 2138362"/>
                  <a:gd name="connsiteX70" fmla="*/ 6543675 w 6972300"/>
                  <a:gd name="connsiteY70" fmla="*/ 14287 h 2138362"/>
                  <a:gd name="connsiteX71" fmla="*/ 6972300 w 6972300"/>
                  <a:gd name="connsiteY71" fmla="*/ 804862 h 2138362"/>
                  <a:gd name="connsiteX72" fmla="*/ 6410325 w 6972300"/>
                  <a:gd name="connsiteY72" fmla="*/ 1609725 h 2138362"/>
                  <a:gd name="connsiteX73" fmla="*/ 5638800 w 6972300"/>
                  <a:gd name="connsiteY73" fmla="*/ 1652587 h 2138362"/>
                  <a:gd name="connsiteX74" fmla="*/ 4257675 w 6972300"/>
                  <a:gd name="connsiteY74" fmla="*/ 904875 h 2138362"/>
                  <a:gd name="connsiteX75" fmla="*/ 3033712 w 6972300"/>
                  <a:gd name="connsiteY75" fmla="*/ 762000 h 2138362"/>
                  <a:gd name="connsiteX76" fmla="*/ 1995487 w 6972300"/>
                  <a:gd name="connsiteY76" fmla="*/ 1524000 h 2138362"/>
                  <a:gd name="connsiteX77" fmla="*/ 895350 w 6972300"/>
                  <a:gd name="connsiteY77" fmla="*/ 2081212 h 2138362"/>
                  <a:gd name="connsiteX78" fmla="*/ 209550 w 6972300"/>
                  <a:gd name="connsiteY78" fmla="*/ 2138362 h 2138362"/>
                  <a:gd name="connsiteX79" fmla="*/ 0 w 6972300"/>
                  <a:gd name="connsiteY79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3000375 w 6972300"/>
                  <a:gd name="connsiteY25" fmla="*/ 32861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897982 w 6972300"/>
                  <a:gd name="connsiteY24" fmla="*/ 3000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33675 w 6972300"/>
                  <a:gd name="connsiteY22" fmla="*/ 381000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71825 w 6972300"/>
                  <a:gd name="connsiteY27" fmla="*/ 342900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52787 w 6972300"/>
                  <a:gd name="connsiteY28" fmla="*/ 414337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295650 w 6972300"/>
                  <a:gd name="connsiteY29" fmla="*/ 347662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48062 w 6972300"/>
                  <a:gd name="connsiteY32" fmla="*/ 395287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09950 w 6972300"/>
                  <a:gd name="connsiteY30" fmla="*/ 22383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19500 w 6972300"/>
                  <a:gd name="connsiteY33" fmla="*/ 447675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5700 w 6972300"/>
                  <a:gd name="connsiteY34" fmla="*/ 309562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76575 w 6972300"/>
                  <a:gd name="connsiteY26" fmla="*/ 214312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55106 w 6972300"/>
                  <a:gd name="connsiteY22" fmla="*/ 352425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19400 w 6972300"/>
                  <a:gd name="connsiteY23" fmla="*/ 366712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9888 w 6972300"/>
                  <a:gd name="connsiteY24" fmla="*/ 261937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83706 w 6972300"/>
                  <a:gd name="connsiteY25" fmla="*/ 271462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6100 w 6972300"/>
                  <a:gd name="connsiteY26" fmla="*/ 166687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88494 w 6972300"/>
                  <a:gd name="connsiteY27" fmla="*/ 2143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7075 w 6972300"/>
                  <a:gd name="connsiteY28" fmla="*/ 178593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24225 w 6972300"/>
                  <a:gd name="connsiteY29" fmla="*/ 247649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40907 w 6972300"/>
                  <a:gd name="connsiteY30" fmla="*/ 166687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57575 w 6972300"/>
                  <a:gd name="connsiteY31" fmla="*/ 223837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595687 w 6972300"/>
                  <a:gd name="connsiteY32" fmla="*/ 171450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48075 w 6972300"/>
                  <a:gd name="connsiteY33" fmla="*/ 2643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690938 w 6972300"/>
                  <a:gd name="connsiteY34" fmla="*/ 288131 h 2138362"/>
                  <a:gd name="connsiteX35" fmla="*/ 3757612 w 6972300"/>
                  <a:gd name="connsiteY35" fmla="*/ 152400 h 2138362"/>
                  <a:gd name="connsiteX36" fmla="*/ 3867150 w 6972300"/>
                  <a:gd name="connsiteY36" fmla="*/ 76200 h 2138362"/>
                  <a:gd name="connsiteX37" fmla="*/ 3971925 w 6972300"/>
                  <a:gd name="connsiteY37" fmla="*/ 109537 h 2138362"/>
                  <a:gd name="connsiteX38" fmla="*/ 4186237 w 6972300"/>
                  <a:gd name="connsiteY38" fmla="*/ 300037 h 2138362"/>
                  <a:gd name="connsiteX39" fmla="*/ 4419600 w 6972300"/>
                  <a:gd name="connsiteY39" fmla="*/ 557212 h 2138362"/>
                  <a:gd name="connsiteX40" fmla="*/ 4552950 w 6972300"/>
                  <a:gd name="connsiteY40" fmla="*/ 728662 h 2138362"/>
                  <a:gd name="connsiteX41" fmla="*/ 4724400 w 6972300"/>
                  <a:gd name="connsiteY41" fmla="*/ 876300 h 2138362"/>
                  <a:gd name="connsiteX42" fmla="*/ 4938712 w 6972300"/>
                  <a:gd name="connsiteY42" fmla="*/ 1047750 h 2138362"/>
                  <a:gd name="connsiteX43" fmla="*/ 5124450 w 6972300"/>
                  <a:gd name="connsiteY43" fmla="*/ 1209675 h 2138362"/>
                  <a:gd name="connsiteX44" fmla="*/ 5457825 w 6972300"/>
                  <a:gd name="connsiteY44" fmla="*/ 1395412 h 2138362"/>
                  <a:gd name="connsiteX45" fmla="*/ 5729287 w 6972300"/>
                  <a:gd name="connsiteY45" fmla="*/ 1481137 h 2138362"/>
                  <a:gd name="connsiteX46" fmla="*/ 5934075 w 6972300"/>
                  <a:gd name="connsiteY46" fmla="*/ 1557337 h 2138362"/>
                  <a:gd name="connsiteX47" fmla="*/ 6034087 w 6972300"/>
                  <a:gd name="connsiteY47" fmla="*/ 1543050 h 2138362"/>
                  <a:gd name="connsiteX48" fmla="*/ 6105525 w 6972300"/>
                  <a:gd name="connsiteY48" fmla="*/ 1476375 h 2138362"/>
                  <a:gd name="connsiteX49" fmla="*/ 6115050 w 6972300"/>
                  <a:gd name="connsiteY49" fmla="*/ 1428750 h 2138362"/>
                  <a:gd name="connsiteX50" fmla="*/ 6172200 w 6972300"/>
                  <a:gd name="connsiteY50" fmla="*/ 1385887 h 2138362"/>
                  <a:gd name="connsiteX51" fmla="*/ 6215062 w 6972300"/>
                  <a:gd name="connsiteY51" fmla="*/ 1323975 h 2138362"/>
                  <a:gd name="connsiteX52" fmla="*/ 6205537 w 6972300"/>
                  <a:gd name="connsiteY52" fmla="*/ 1262062 h 2138362"/>
                  <a:gd name="connsiteX53" fmla="*/ 6276975 w 6972300"/>
                  <a:gd name="connsiteY53" fmla="*/ 1219200 h 2138362"/>
                  <a:gd name="connsiteX54" fmla="*/ 6429375 w 6972300"/>
                  <a:gd name="connsiteY54" fmla="*/ 1233487 h 2138362"/>
                  <a:gd name="connsiteX55" fmla="*/ 6496050 w 6972300"/>
                  <a:gd name="connsiteY55" fmla="*/ 1233487 h 2138362"/>
                  <a:gd name="connsiteX56" fmla="*/ 6529387 w 6972300"/>
                  <a:gd name="connsiteY56" fmla="*/ 1176337 h 2138362"/>
                  <a:gd name="connsiteX57" fmla="*/ 6543675 w 6972300"/>
                  <a:gd name="connsiteY57" fmla="*/ 1100137 h 2138362"/>
                  <a:gd name="connsiteX58" fmla="*/ 6577012 w 6972300"/>
                  <a:gd name="connsiteY58" fmla="*/ 1081087 h 2138362"/>
                  <a:gd name="connsiteX59" fmla="*/ 6567487 w 6972300"/>
                  <a:gd name="connsiteY59" fmla="*/ 995362 h 2138362"/>
                  <a:gd name="connsiteX60" fmla="*/ 6515100 w 6972300"/>
                  <a:gd name="connsiteY60" fmla="*/ 900112 h 2138362"/>
                  <a:gd name="connsiteX61" fmla="*/ 6624637 w 6972300"/>
                  <a:gd name="connsiteY61" fmla="*/ 885825 h 2138362"/>
                  <a:gd name="connsiteX62" fmla="*/ 6696075 w 6972300"/>
                  <a:gd name="connsiteY62" fmla="*/ 842962 h 2138362"/>
                  <a:gd name="connsiteX63" fmla="*/ 6657975 w 6972300"/>
                  <a:gd name="connsiteY63" fmla="*/ 685800 h 2138362"/>
                  <a:gd name="connsiteX64" fmla="*/ 6538912 w 6972300"/>
                  <a:gd name="connsiteY64" fmla="*/ 523875 h 2138362"/>
                  <a:gd name="connsiteX65" fmla="*/ 6453187 w 6972300"/>
                  <a:gd name="connsiteY65" fmla="*/ 347662 h 2138362"/>
                  <a:gd name="connsiteX66" fmla="*/ 6334125 w 6972300"/>
                  <a:gd name="connsiteY66" fmla="*/ 171450 h 2138362"/>
                  <a:gd name="connsiteX67" fmla="*/ 6238875 w 6972300"/>
                  <a:gd name="connsiteY67" fmla="*/ 57150 h 2138362"/>
                  <a:gd name="connsiteX68" fmla="*/ 6196012 w 6972300"/>
                  <a:gd name="connsiteY68" fmla="*/ 0 h 2138362"/>
                  <a:gd name="connsiteX69" fmla="*/ 6543675 w 6972300"/>
                  <a:gd name="connsiteY69" fmla="*/ 14287 h 2138362"/>
                  <a:gd name="connsiteX70" fmla="*/ 6972300 w 6972300"/>
                  <a:gd name="connsiteY70" fmla="*/ 804862 h 2138362"/>
                  <a:gd name="connsiteX71" fmla="*/ 6410325 w 6972300"/>
                  <a:gd name="connsiteY71" fmla="*/ 1609725 h 2138362"/>
                  <a:gd name="connsiteX72" fmla="*/ 5638800 w 6972300"/>
                  <a:gd name="connsiteY72" fmla="*/ 1652587 h 2138362"/>
                  <a:gd name="connsiteX73" fmla="*/ 4257675 w 6972300"/>
                  <a:gd name="connsiteY73" fmla="*/ 904875 h 2138362"/>
                  <a:gd name="connsiteX74" fmla="*/ 3033712 w 6972300"/>
                  <a:gd name="connsiteY74" fmla="*/ 762000 h 2138362"/>
                  <a:gd name="connsiteX75" fmla="*/ 1995487 w 6972300"/>
                  <a:gd name="connsiteY75" fmla="*/ 1524000 h 2138362"/>
                  <a:gd name="connsiteX76" fmla="*/ 895350 w 6972300"/>
                  <a:gd name="connsiteY76" fmla="*/ 2081212 h 2138362"/>
                  <a:gd name="connsiteX77" fmla="*/ 209550 w 6972300"/>
                  <a:gd name="connsiteY77" fmla="*/ 2138362 h 2138362"/>
                  <a:gd name="connsiteX78" fmla="*/ 0 w 6972300"/>
                  <a:gd name="connsiteY78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67150 w 6972300"/>
                  <a:gd name="connsiteY35" fmla="*/ 76200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19312 h 2138362"/>
                  <a:gd name="connsiteX1" fmla="*/ 9525 w 6972300"/>
                  <a:gd name="connsiteY1" fmla="*/ 1995487 h 2138362"/>
                  <a:gd name="connsiteX2" fmla="*/ 90487 w 6972300"/>
                  <a:gd name="connsiteY2" fmla="*/ 1957387 h 2138362"/>
                  <a:gd name="connsiteX3" fmla="*/ 195262 w 6972300"/>
                  <a:gd name="connsiteY3" fmla="*/ 1890712 h 2138362"/>
                  <a:gd name="connsiteX4" fmla="*/ 280987 w 6972300"/>
                  <a:gd name="connsiteY4" fmla="*/ 1871662 h 2138362"/>
                  <a:gd name="connsiteX5" fmla="*/ 452437 w 6972300"/>
                  <a:gd name="connsiteY5" fmla="*/ 1862137 h 2138362"/>
                  <a:gd name="connsiteX6" fmla="*/ 638175 w 6972300"/>
                  <a:gd name="connsiteY6" fmla="*/ 1857375 h 2138362"/>
                  <a:gd name="connsiteX7" fmla="*/ 747712 w 6972300"/>
                  <a:gd name="connsiteY7" fmla="*/ 1838325 h 2138362"/>
                  <a:gd name="connsiteX8" fmla="*/ 904875 w 6972300"/>
                  <a:gd name="connsiteY8" fmla="*/ 1809750 h 2138362"/>
                  <a:gd name="connsiteX9" fmla="*/ 1095375 w 6972300"/>
                  <a:gd name="connsiteY9" fmla="*/ 1747837 h 2138362"/>
                  <a:gd name="connsiteX10" fmla="*/ 1262062 w 6972300"/>
                  <a:gd name="connsiteY10" fmla="*/ 1681162 h 2138362"/>
                  <a:gd name="connsiteX11" fmla="*/ 1395412 w 6972300"/>
                  <a:gd name="connsiteY11" fmla="*/ 1628775 h 2138362"/>
                  <a:gd name="connsiteX12" fmla="*/ 1514475 w 6972300"/>
                  <a:gd name="connsiteY12" fmla="*/ 1604962 h 2138362"/>
                  <a:gd name="connsiteX13" fmla="*/ 1609725 w 6972300"/>
                  <a:gd name="connsiteY13" fmla="*/ 1576387 h 2138362"/>
                  <a:gd name="connsiteX14" fmla="*/ 1766887 w 6972300"/>
                  <a:gd name="connsiteY14" fmla="*/ 1490662 h 2138362"/>
                  <a:gd name="connsiteX15" fmla="*/ 1985962 w 6972300"/>
                  <a:gd name="connsiteY15" fmla="*/ 1357312 h 2138362"/>
                  <a:gd name="connsiteX16" fmla="*/ 2109787 w 6972300"/>
                  <a:gd name="connsiteY16" fmla="*/ 1271587 h 2138362"/>
                  <a:gd name="connsiteX17" fmla="*/ 2300287 w 6972300"/>
                  <a:gd name="connsiteY17" fmla="*/ 1119187 h 2138362"/>
                  <a:gd name="connsiteX18" fmla="*/ 2400300 w 6972300"/>
                  <a:gd name="connsiteY18" fmla="*/ 985837 h 2138362"/>
                  <a:gd name="connsiteX19" fmla="*/ 2509837 w 6972300"/>
                  <a:gd name="connsiteY19" fmla="*/ 804862 h 2138362"/>
                  <a:gd name="connsiteX20" fmla="*/ 2581275 w 6972300"/>
                  <a:gd name="connsiteY20" fmla="*/ 623887 h 2138362"/>
                  <a:gd name="connsiteX21" fmla="*/ 2662237 w 6972300"/>
                  <a:gd name="connsiteY21" fmla="*/ 471487 h 2138362"/>
                  <a:gd name="connsiteX22" fmla="*/ 2767012 w 6972300"/>
                  <a:gd name="connsiteY22" fmla="*/ 319088 h 2138362"/>
                  <a:gd name="connsiteX23" fmla="*/ 2826543 w 6972300"/>
                  <a:gd name="connsiteY23" fmla="*/ 338137 h 2138362"/>
                  <a:gd name="connsiteX24" fmla="*/ 2907507 w 6972300"/>
                  <a:gd name="connsiteY24" fmla="*/ 221456 h 2138362"/>
                  <a:gd name="connsiteX25" fmla="*/ 2997993 w 6972300"/>
                  <a:gd name="connsiteY25" fmla="*/ 240505 h 2138362"/>
                  <a:gd name="connsiteX26" fmla="*/ 3088481 w 6972300"/>
                  <a:gd name="connsiteY26" fmla="*/ 133349 h 2138362"/>
                  <a:gd name="connsiteX27" fmla="*/ 3195638 w 6972300"/>
                  <a:gd name="connsiteY27" fmla="*/ 176212 h 2138362"/>
                  <a:gd name="connsiteX28" fmla="*/ 3262313 w 6972300"/>
                  <a:gd name="connsiteY28" fmla="*/ 130968 h 2138362"/>
                  <a:gd name="connsiteX29" fmla="*/ 3336131 w 6972300"/>
                  <a:gd name="connsiteY29" fmla="*/ 221456 h 2138362"/>
                  <a:gd name="connsiteX30" fmla="*/ 3457576 w 6972300"/>
                  <a:gd name="connsiteY30" fmla="*/ 107155 h 2138362"/>
                  <a:gd name="connsiteX31" fmla="*/ 3490912 w 6972300"/>
                  <a:gd name="connsiteY31" fmla="*/ 200025 h 2138362"/>
                  <a:gd name="connsiteX32" fmla="*/ 3626643 w 6972300"/>
                  <a:gd name="connsiteY32" fmla="*/ 111919 h 2138362"/>
                  <a:gd name="connsiteX33" fmla="*/ 3683794 w 6972300"/>
                  <a:gd name="connsiteY33" fmla="*/ 226219 h 2138362"/>
                  <a:gd name="connsiteX34" fmla="*/ 3757612 w 6972300"/>
                  <a:gd name="connsiteY34" fmla="*/ 152400 h 2138362"/>
                  <a:gd name="connsiteX35" fmla="*/ 3845719 w 6972300"/>
                  <a:gd name="connsiteY35" fmla="*/ 61912 h 2138362"/>
                  <a:gd name="connsiteX36" fmla="*/ 3971925 w 6972300"/>
                  <a:gd name="connsiteY36" fmla="*/ 109537 h 2138362"/>
                  <a:gd name="connsiteX37" fmla="*/ 4186237 w 6972300"/>
                  <a:gd name="connsiteY37" fmla="*/ 300037 h 2138362"/>
                  <a:gd name="connsiteX38" fmla="*/ 4419600 w 6972300"/>
                  <a:gd name="connsiteY38" fmla="*/ 557212 h 2138362"/>
                  <a:gd name="connsiteX39" fmla="*/ 4552950 w 6972300"/>
                  <a:gd name="connsiteY39" fmla="*/ 728662 h 2138362"/>
                  <a:gd name="connsiteX40" fmla="*/ 4724400 w 6972300"/>
                  <a:gd name="connsiteY40" fmla="*/ 876300 h 2138362"/>
                  <a:gd name="connsiteX41" fmla="*/ 4938712 w 6972300"/>
                  <a:gd name="connsiteY41" fmla="*/ 1047750 h 2138362"/>
                  <a:gd name="connsiteX42" fmla="*/ 5124450 w 6972300"/>
                  <a:gd name="connsiteY42" fmla="*/ 1209675 h 2138362"/>
                  <a:gd name="connsiteX43" fmla="*/ 5457825 w 6972300"/>
                  <a:gd name="connsiteY43" fmla="*/ 1395412 h 2138362"/>
                  <a:gd name="connsiteX44" fmla="*/ 5729287 w 6972300"/>
                  <a:gd name="connsiteY44" fmla="*/ 1481137 h 2138362"/>
                  <a:gd name="connsiteX45" fmla="*/ 5934075 w 6972300"/>
                  <a:gd name="connsiteY45" fmla="*/ 1557337 h 2138362"/>
                  <a:gd name="connsiteX46" fmla="*/ 6034087 w 6972300"/>
                  <a:gd name="connsiteY46" fmla="*/ 1543050 h 2138362"/>
                  <a:gd name="connsiteX47" fmla="*/ 6105525 w 6972300"/>
                  <a:gd name="connsiteY47" fmla="*/ 1476375 h 2138362"/>
                  <a:gd name="connsiteX48" fmla="*/ 6115050 w 6972300"/>
                  <a:gd name="connsiteY48" fmla="*/ 1428750 h 2138362"/>
                  <a:gd name="connsiteX49" fmla="*/ 6172200 w 6972300"/>
                  <a:gd name="connsiteY49" fmla="*/ 1385887 h 2138362"/>
                  <a:gd name="connsiteX50" fmla="*/ 6215062 w 6972300"/>
                  <a:gd name="connsiteY50" fmla="*/ 1323975 h 2138362"/>
                  <a:gd name="connsiteX51" fmla="*/ 6205537 w 6972300"/>
                  <a:gd name="connsiteY51" fmla="*/ 1262062 h 2138362"/>
                  <a:gd name="connsiteX52" fmla="*/ 6276975 w 6972300"/>
                  <a:gd name="connsiteY52" fmla="*/ 1219200 h 2138362"/>
                  <a:gd name="connsiteX53" fmla="*/ 6429375 w 6972300"/>
                  <a:gd name="connsiteY53" fmla="*/ 1233487 h 2138362"/>
                  <a:gd name="connsiteX54" fmla="*/ 6496050 w 6972300"/>
                  <a:gd name="connsiteY54" fmla="*/ 1233487 h 2138362"/>
                  <a:gd name="connsiteX55" fmla="*/ 6529387 w 6972300"/>
                  <a:gd name="connsiteY55" fmla="*/ 1176337 h 2138362"/>
                  <a:gd name="connsiteX56" fmla="*/ 6543675 w 6972300"/>
                  <a:gd name="connsiteY56" fmla="*/ 1100137 h 2138362"/>
                  <a:gd name="connsiteX57" fmla="*/ 6577012 w 6972300"/>
                  <a:gd name="connsiteY57" fmla="*/ 1081087 h 2138362"/>
                  <a:gd name="connsiteX58" fmla="*/ 6567487 w 6972300"/>
                  <a:gd name="connsiteY58" fmla="*/ 995362 h 2138362"/>
                  <a:gd name="connsiteX59" fmla="*/ 6515100 w 6972300"/>
                  <a:gd name="connsiteY59" fmla="*/ 900112 h 2138362"/>
                  <a:gd name="connsiteX60" fmla="*/ 6624637 w 6972300"/>
                  <a:gd name="connsiteY60" fmla="*/ 885825 h 2138362"/>
                  <a:gd name="connsiteX61" fmla="*/ 6696075 w 6972300"/>
                  <a:gd name="connsiteY61" fmla="*/ 842962 h 2138362"/>
                  <a:gd name="connsiteX62" fmla="*/ 6657975 w 6972300"/>
                  <a:gd name="connsiteY62" fmla="*/ 685800 h 2138362"/>
                  <a:gd name="connsiteX63" fmla="*/ 6538912 w 6972300"/>
                  <a:gd name="connsiteY63" fmla="*/ 523875 h 2138362"/>
                  <a:gd name="connsiteX64" fmla="*/ 6453187 w 6972300"/>
                  <a:gd name="connsiteY64" fmla="*/ 347662 h 2138362"/>
                  <a:gd name="connsiteX65" fmla="*/ 6334125 w 6972300"/>
                  <a:gd name="connsiteY65" fmla="*/ 171450 h 2138362"/>
                  <a:gd name="connsiteX66" fmla="*/ 6238875 w 6972300"/>
                  <a:gd name="connsiteY66" fmla="*/ 57150 h 2138362"/>
                  <a:gd name="connsiteX67" fmla="*/ 6196012 w 6972300"/>
                  <a:gd name="connsiteY67" fmla="*/ 0 h 2138362"/>
                  <a:gd name="connsiteX68" fmla="*/ 6543675 w 6972300"/>
                  <a:gd name="connsiteY68" fmla="*/ 14287 h 2138362"/>
                  <a:gd name="connsiteX69" fmla="*/ 6972300 w 6972300"/>
                  <a:gd name="connsiteY69" fmla="*/ 804862 h 2138362"/>
                  <a:gd name="connsiteX70" fmla="*/ 6410325 w 6972300"/>
                  <a:gd name="connsiteY70" fmla="*/ 1609725 h 2138362"/>
                  <a:gd name="connsiteX71" fmla="*/ 5638800 w 6972300"/>
                  <a:gd name="connsiteY71" fmla="*/ 1652587 h 2138362"/>
                  <a:gd name="connsiteX72" fmla="*/ 4257675 w 6972300"/>
                  <a:gd name="connsiteY72" fmla="*/ 904875 h 2138362"/>
                  <a:gd name="connsiteX73" fmla="*/ 3033712 w 6972300"/>
                  <a:gd name="connsiteY73" fmla="*/ 762000 h 2138362"/>
                  <a:gd name="connsiteX74" fmla="*/ 1995487 w 6972300"/>
                  <a:gd name="connsiteY74" fmla="*/ 1524000 h 2138362"/>
                  <a:gd name="connsiteX75" fmla="*/ 895350 w 6972300"/>
                  <a:gd name="connsiteY75" fmla="*/ 2081212 h 2138362"/>
                  <a:gd name="connsiteX76" fmla="*/ 209550 w 6972300"/>
                  <a:gd name="connsiteY76" fmla="*/ 2138362 h 2138362"/>
                  <a:gd name="connsiteX77" fmla="*/ 0 w 6972300"/>
                  <a:gd name="connsiteY77" fmla="*/ 2119312 h 2138362"/>
                  <a:gd name="connsiteX0" fmla="*/ 0 w 6972300"/>
                  <a:gd name="connsiteY0" fmla="*/ 2171700 h 2190750"/>
                  <a:gd name="connsiteX1" fmla="*/ 9525 w 6972300"/>
                  <a:gd name="connsiteY1" fmla="*/ 2047875 h 2190750"/>
                  <a:gd name="connsiteX2" fmla="*/ 90487 w 6972300"/>
                  <a:gd name="connsiteY2" fmla="*/ 2009775 h 2190750"/>
                  <a:gd name="connsiteX3" fmla="*/ 195262 w 6972300"/>
                  <a:gd name="connsiteY3" fmla="*/ 1943100 h 2190750"/>
                  <a:gd name="connsiteX4" fmla="*/ 280987 w 6972300"/>
                  <a:gd name="connsiteY4" fmla="*/ 1924050 h 2190750"/>
                  <a:gd name="connsiteX5" fmla="*/ 452437 w 6972300"/>
                  <a:gd name="connsiteY5" fmla="*/ 1914525 h 2190750"/>
                  <a:gd name="connsiteX6" fmla="*/ 638175 w 6972300"/>
                  <a:gd name="connsiteY6" fmla="*/ 1909763 h 2190750"/>
                  <a:gd name="connsiteX7" fmla="*/ 747712 w 6972300"/>
                  <a:gd name="connsiteY7" fmla="*/ 1890713 h 2190750"/>
                  <a:gd name="connsiteX8" fmla="*/ 904875 w 6972300"/>
                  <a:gd name="connsiteY8" fmla="*/ 1862138 h 2190750"/>
                  <a:gd name="connsiteX9" fmla="*/ 1095375 w 6972300"/>
                  <a:gd name="connsiteY9" fmla="*/ 1800225 h 2190750"/>
                  <a:gd name="connsiteX10" fmla="*/ 1262062 w 6972300"/>
                  <a:gd name="connsiteY10" fmla="*/ 1733550 h 2190750"/>
                  <a:gd name="connsiteX11" fmla="*/ 1395412 w 6972300"/>
                  <a:gd name="connsiteY11" fmla="*/ 1681163 h 2190750"/>
                  <a:gd name="connsiteX12" fmla="*/ 1514475 w 6972300"/>
                  <a:gd name="connsiteY12" fmla="*/ 1657350 h 2190750"/>
                  <a:gd name="connsiteX13" fmla="*/ 1609725 w 6972300"/>
                  <a:gd name="connsiteY13" fmla="*/ 1628775 h 2190750"/>
                  <a:gd name="connsiteX14" fmla="*/ 1766887 w 6972300"/>
                  <a:gd name="connsiteY14" fmla="*/ 1543050 h 2190750"/>
                  <a:gd name="connsiteX15" fmla="*/ 1985962 w 6972300"/>
                  <a:gd name="connsiteY15" fmla="*/ 1409700 h 2190750"/>
                  <a:gd name="connsiteX16" fmla="*/ 2109787 w 6972300"/>
                  <a:gd name="connsiteY16" fmla="*/ 1323975 h 2190750"/>
                  <a:gd name="connsiteX17" fmla="*/ 2300287 w 6972300"/>
                  <a:gd name="connsiteY17" fmla="*/ 1171575 h 2190750"/>
                  <a:gd name="connsiteX18" fmla="*/ 2400300 w 6972300"/>
                  <a:gd name="connsiteY18" fmla="*/ 1038225 h 2190750"/>
                  <a:gd name="connsiteX19" fmla="*/ 2509837 w 6972300"/>
                  <a:gd name="connsiteY19" fmla="*/ 857250 h 2190750"/>
                  <a:gd name="connsiteX20" fmla="*/ 2581275 w 6972300"/>
                  <a:gd name="connsiteY20" fmla="*/ 676275 h 2190750"/>
                  <a:gd name="connsiteX21" fmla="*/ 2662237 w 6972300"/>
                  <a:gd name="connsiteY21" fmla="*/ 523875 h 2190750"/>
                  <a:gd name="connsiteX22" fmla="*/ 2767012 w 6972300"/>
                  <a:gd name="connsiteY22" fmla="*/ 371476 h 2190750"/>
                  <a:gd name="connsiteX23" fmla="*/ 2826543 w 6972300"/>
                  <a:gd name="connsiteY23" fmla="*/ 390525 h 2190750"/>
                  <a:gd name="connsiteX24" fmla="*/ 2907507 w 6972300"/>
                  <a:gd name="connsiteY24" fmla="*/ 273844 h 2190750"/>
                  <a:gd name="connsiteX25" fmla="*/ 2997993 w 6972300"/>
                  <a:gd name="connsiteY25" fmla="*/ 292893 h 2190750"/>
                  <a:gd name="connsiteX26" fmla="*/ 3088481 w 6972300"/>
                  <a:gd name="connsiteY26" fmla="*/ 185737 h 2190750"/>
                  <a:gd name="connsiteX27" fmla="*/ 3195638 w 6972300"/>
                  <a:gd name="connsiteY27" fmla="*/ 228600 h 2190750"/>
                  <a:gd name="connsiteX28" fmla="*/ 3262313 w 6972300"/>
                  <a:gd name="connsiteY28" fmla="*/ 183356 h 2190750"/>
                  <a:gd name="connsiteX29" fmla="*/ 3336131 w 6972300"/>
                  <a:gd name="connsiteY29" fmla="*/ 273844 h 2190750"/>
                  <a:gd name="connsiteX30" fmla="*/ 3457576 w 6972300"/>
                  <a:gd name="connsiteY30" fmla="*/ 159543 h 2190750"/>
                  <a:gd name="connsiteX31" fmla="*/ 3490912 w 6972300"/>
                  <a:gd name="connsiteY31" fmla="*/ 252413 h 2190750"/>
                  <a:gd name="connsiteX32" fmla="*/ 3626643 w 6972300"/>
                  <a:gd name="connsiteY32" fmla="*/ 164307 h 2190750"/>
                  <a:gd name="connsiteX33" fmla="*/ 3683794 w 6972300"/>
                  <a:gd name="connsiteY33" fmla="*/ 278607 h 2190750"/>
                  <a:gd name="connsiteX34" fmla="*/ 3757612 w 6972300"/>
                  <a:gd name="connsiteY34" fmla="*/ 204788 h 2190750"/>
                  <a:gd name="connsiteX35" fmla="*/ 3845719 w 6972300"/>
                  <a:gd name="connsiteY35" fmla="*/ 114300 h 2190750"/>
                  <a:gd name="connsiteX36" fmla="*/ 3971925 w 6972300"/>
                  <a:gd name="connsiteY36" fmla="*/ 161925 h 2190750"/>
                  <a:gd name="connsiteX37" fmla="*/ 4186237 w 6972300"/>
                  <a:gd name="connsiteY37" fmla="*/ 352425 h 2190750"/>
                  <a:gd name="connsiteX38" fmla="*/ 4419600 w 6972300"/>
                  <a:gd name="connsiteY38" fmla="*/ 609600 h 2190750"/>
                  <a:gd name="connsiteX39" fmla="*/ 4552950 w 6972300"/>
                  <a:gd name="connsiteY39" fmla="*/ 781050 h 2190750"/>
                  <a:gd name="connsiteX40" fmla="*/ 4724400 w 6972300"/>
                  <a:gd name="connsiteY40" fmla="*/ 928688 h 2190750"/>
                  <a:gd name="connsiteX41" fmla="*/ 4938712 w 6972300"/>
                  <a:gd name="connsiteY41" fmla="*/ 1100138 h 2190750"/>
                  <a:gd name="connsiteX42" fmla="*/ 5124450 w 6972300"/>
                  <a:gd name="connsiteY42" fmla="*/ 1262063 h 2190750"/>
                  <a:gd name="connsiteX43" fmla="*/ 5457825 w 6972300"/>
                  <a:gd name="connsiteY43" fmla="*/ 1447800 h 2190750"/>
                  <a:gd name="connsiteX44" fmla="*/ 5729287 w 6972300"/>
                  <a:gd name="connsiteY44" fmla="*/ 1533525 h 2190750"/>
                  <a:gd name="connsiteX45" fmla="*/ 5934075 w 6972300"/>
                  <a:gd name="connsiteY45" fmla="*/ 1609725 h 2190750"/>
                  <a:gd name="connsiteX46" fmla="*/ 6034087 w 6972300"/>
                  <a:gd name="connsiteY46" fmla="*/ 1595438 h 2190750"/>
                  <a:gd name="connsiteX47" fmla="*/ 6105525 w 6972300"/>
                  <a:gd name="connsiteY47" fmla="*/ 1528763 h 2190750"/>
                  <a:gd name="connsiteX48" fmla="*/ 6115050 w 6972300"/>
                  <a:gd name="connsiteY48" fmla="*/ 1481138 h 2190750"/>
                  <a:gd name="connsiteX49" fmla="*/ 6172200 w 6972300"/>
                  <a:gd name="connsiteY49" fmla="*/ 1438275 h 2190750"/>
                  <a:gd name="connsiteX50" fmla="*/ 6215062 w 6972300"/>
                  <a:gd name="connsiteY50" fmla="*/ 1376363 h 2190750"/>
                  <a:gd name="connsiteX51" fmla="*/ 6205537 w 6972300"/>
                  <a:gd name="connsiteY51" fmla="*/ 1314450 h 2190750"/>
                  <a:gd name="connsiteX52" fmla="*/ 6276975 w 6972300"/>
                  <a:gd name="connsiteY52" fmla="*/ 1271588 h 2190750"/>
                  <a:gd name="connsiteX53" fmla="*/ 6429375 w 6972300"/>
                  <a:gd name="connsiteY53" fmla="*/ 1285875 h 2190750"/>
                  <a:gd name="connsiteX54" fmla="*/ 6496050 w 6972300"/>
                  <a:gd name="connsiteY54" fmla="*/ 1285875 h 2190750"/>
                  <a:gd name="connsiteX55" fmla="*/ 6529387 w 6972300"/>
                  <a:gd name="connsiteY55" fmla="*/ 1228725 h 2190750"/>
                  <a:gd name="connsiteX56" fmla="*/ 6543675 w 6972300"/>
                  <a:gd name="connsiteY56" fmla="*/ 1152525 h 2190750"/>
                  <a:gd name="connsiteX57" fmla="*/ 6577012 w 6972300"/>
                  <a:gd name="connsiteY57" fmla="*/ 1133475 h 2190750"/>
                  <a:gd name="connsiteX58" fmla="*/ 6567487 w 6972300"/>
                  <a:gd name="connsiteY58" fmla="*/ 1047750 h 2190750"/>
                  <a:gd name="connsiteX59" fmla="*/ 6515100 w 6972300"/>
                  <a:gd name="connsiteY59" fmla="*/ 952500 h 2190750"/>
                  <a:gd name="connsiteX60" fmla="*/ 6624637 w 6972300"/>
                  <a:gd name="connsiteY60" fmla="*/ 938213 h 2190750"/>
                  <a:gd name="connsiteX61" fmla="*/ 6696075 w 6972300"/>
                  <a:gd name="connsiteY61" fmla="*/ 895350 h 2190750"/>
                  <a:gd name="connsiteX62" fmla="*/ 6657975 w 6972300"/>
                  <a:gd name="connsiteY62" fmla="*/ 738188 h 2190750"/>
                  <a:gd name="connsiteX63" fmla="*/ 6538912 w 6972300"/>
                  <a:gd name="connsiteY63" fmla="*/ 576263 h 2190750"/>
                  <a:gd name="connsiteX64" fmla="*/ 6453187 w 6972300"/>
                  <a:gd name="connsiteY64" fmla="*/ 400050 h 2190750"/>
                  <a:gd name="connsiteX65" fmla="*/ 6334125 w 6972300"/>
                  <a:gd name="connsiteY65" fmla="*/ 223838 h 2190750"/>
                  <a:gd name="connsiteX66" fmla="*/ 6238875 w 6972300"/>
                  <a:gd name="connsiteY66" fmla="*/ 109538 h 2190750"/>
                  <a:gd name="connsiteX67" fmla="*/ 6196012 w 6972300"/>
                  <a:gd name="connsiteY67" fmla="*/ 52388 h 2190750"/>
                  <a:gd name="connsiteX68" fmla="*/ 6281738 w 6972300"/>
                  <a:gd name="connsiteY68" fmla="*/ 0 h 2190750"/>
                  <a:gd name="connsiteX69" fmla="*/ 6972300 w 6972300"/>
                  <a:gd name="connsiteY69" fmla="*/ 857250 h 2190750"/>
                  <a:gd name="connsiteX70" fmla="*/ 6410325 w 6972300"/>
                  <a:gd name="connsiteY70" fmla="*/ 1662113 h 2190750"/>
                  <a:gd name="connsiteX71" fmla="*/ 5638800 w 6972300"/>
                  <a:gd name="connsiteY71" fmla="*/ 1704975 h 2190750"/>
                  <a:gd name="connsiteX72" fmla="*/ 4257675 w 6972300"/>
                  <a:gd name="connsiteY72" fmla="*/ 957263 h 2190750"/>
                  <a:gd name="connsiteX73" fmla="*/ 3033712 w 6972300"/>
                  <a:gd name="connsiteY73" fmla="*/ 814388 h 2190750"/>
                  <a:gd name="connsiteX74" fmla="*/ 1995487 w 6972300"/>
                  <a:gd name="connsiteY74" fmla="*/ 1576388 h 2190750"/>
                  <a:gd name="connsiteX75" fmla="*/ 895350 w 6972300"/>
                  <a:gd name="connsiteY75" fmla="*/ 2133600 h 2190750"/>
                  <a:gd name="connsiteX76" fmla="*/ 209550 w 6972300"/>
                  <a:gd name="connsiteY76" fmla="*/ 2190750 h 2190750"/>
                  <a:gd name="connsiteX77" fmla="*/ 0 w 6972300"/>
                  <a:gd name="connsiteY77" fmla="*/ 2171700 h 2190750"/>
                  <a:gd name="connsiteX0" fmla="*/ 0 w 6972300"/>
                  <a:gd name="connsiteY0" fmla="*/ 2171700 h 2190750"/>
                  <a:gd name="connsiteX1" fmla="*/ 9525 w 6972300"/>
                  <a:gd name="connsiteY1" fmla="*/ 2047875 h 2190750"/>
                  <a:gd name="connsiteX2" fmla="*/ 90487 w 6972300"/>
                  <a:gd name="connsiteY2" fmla="*/ 2009775 h 2190750"/>
                  <a:gd name="connsiteX3" fmla="*/ 195262 w 6972300"/>
                  <a:gd name="connsiteY3" fmla="*/ 1943100 h 2190750"/>
                  <a:gd name="connsiteX4" fmla="*/ 280987 w 6972300"/>
                  <a:gd name="connsiteY4" fmla="*/ 1924050 h 2190750"/>
                  <a:gd name="connsiteX5" fmla="*/ 452437 w 6972300"/>
                  <a:gd name="connsiteY5" fmla="*/ 1914525 h 2190750"/>
                  <a:gd name="connsiteX6" fmla="*/ 638175 w 6972300"/>
                  <a:gd name="connsiteY6" fmla="*/ 1909763 h 2190750"/>
                  <a:gd name="connsiteX7" fmla="*/ 747712 w 6972300"/>
                  <a:gd name="connsiteY7" fmla="*/ 1890713 h 2190750"/>
                  <a:gd name="connsiteX8" fmla="*/ 904875 w 6972300"/>
                  <a:gd name="connsiteY8" fmla="*/ 1862138 h 2190750"/>
                  <a:gd name="connsiteX9" fmla="*/ 1095375 w 6972300"/>
                  <a:gd name="connsiteY9" fmla="*/ 1800225 h 2190750"/>
                  <a:gd name="connsiteX10" fmla="*/ 1262062 w 6972300"/>
                  <a:gd name="connsiteY10" fmla="*/ 1733550 h 2190750"/>
                  <a:gd name="connsiteX11" fmla="*/ 1395412 w 6972300"/>
                  <a:gd name="connsiteY11" fmla="*/ 1681163 h 2190750"/>
                  <a:gd name="connsiteX12" fmla="*/ 1514475 w 6972300"/>
                  <a:gd name="connsiteY12" fmla="*/ 1657350 h 2190750"/>
                  <a:gd name="connsiteX13" fmla="*/ 1609725 w 6972300"/>
                  <a:gd name="connsiteY13" fmla="*/ 1628775 h 2190750"/>
                  <a:gd name="connsiteX14" fmla="*/ 1766887 w 6972300"/>
                  <a:gd name="connsiteY14" fmla="*/ 1543050 h 2190750"/>
                  <a:gd name="connsiteX15" fmla="*/ 1985962 w 6972300"/>
                  <a:gd name="connsiteY15" fmla="*/ 1409700 h 2190750"/>
                  <a:gd name="connsiteX16" fmla="*/ 2109787 w 6972300"/>
                  <a:gd name="connsiteY16" fmla="*/ 1323975 h 2190750"/>
                  <a:gd name="connsiteX17" fmla="*/ 2300287 w 6972300"/>
                  <a:gd name="connsiteY17" fmla="*/ 1171575 h 2190750"/>
                  <a:gd name="connsiteX18" fmla="*/ 2400300 w 6972300"/>
                  <a:gd name="connsiteY18" fmla="*/ 1038225 h 2190750"/>
                  <a:gd name="connsiteX19" fmla="*/ 2509837 w 6972300"/>
                  <a:gd name="connsiteY19" fmla="*/ 857250 h 2190750"/>
                  <a:gd name="connsiteX20" fmla="*/ 2581275 w 6972300"/>
                  <a:gd name="connsiteY20" fmla="*/ 676275 h 2190750"/>
                  <a:gd name="connsiteX21" fmla="*/ 2662237 w 6972300"/>
                  <a:gd name="connsiteY21" fmla="*/ 523875 h 2190750"/>
                  <a:gd name="connsiteX22" fmla="*/ 2767012 w 6972300"/>
                  <a:gd name="connsiteY22" fmla="*/ 371476 h 2190750"/>
                  <a:gd name="connsiteX23" fmla="*/ 2826543 w 6972300"/>
                  <a:gd name="connsiteY23" fmla="*/ 390525 h 2190750"/>
                  <a:gd name="connsiteX24" fmla="*/ 2907507 w 6972300"/>
                  <a:gd name="connsiteY24" fmla="*/ 273844 h 2190750"/>
                  <a:gd name="connsiteX25" fmla="*/ 2997993 w 6972300"/>
                  <a:gd name="connsiteY25" fmla="*/ 292893 h 2190750"/>
                  <a:gd name="connsiteX26" fmla="*/ 3088481 w 6972300"/>
                  <a:gd name="connsiteY26" fmla="*/ 185737 h 2190750"/>
                  <a:gd name="connsiteX27" fmla="*/ 3195638 w 6972300"/>
                  <a:gd name="connsiteY27" fmla="*/ 228600 h 2190750"/>
                  <a:gd name="connsiteX28" fmla="*/ 3262313 w 6972300"/>
                  <a:gd name="connsiteY28" fmla="*/ 183356 h 2190750"/>
                  <a:gd name="connsiteX29" fmla="*/ 3336131 w 6972300"/>
                  <a:gd name="connsiteY29" fmla="*/ 273844 h 2190750"/>
                  <a:gd name="connsiteX30" fmla="*/ 3457576 w 6972300"/>
                  <a:gd name="connsiteY30" fmla="*/ 159543 h 2190750"/>
                  <a:gd name="connsiteX31" fmla="*/ 3490912 w 6972300"/>
                  <a:gd name="connsiteY31" fmla="*/ 252413 h 2190750"/>
                  <a:gd name="connsiteX32" fmla="*/ 3626643 w 6972300"/>
                  <a:gd name="connsiteY32" fmla="*/ 164307 h 2190750"/>
                  <a:gd name="connsiteX33" fmla="*/ 3683794 w 6972300"/>
                  <a:gd name="connsiteY33" fmla="*/ 278607 h 2190750"/>
                  <a:gd name="connsiteX34" fmla="*/ 3757612 w 6972300"/>
                  <a:gd name="connsiteY34" fmla="*/ 204788 h 2190750"/>
                  <a:gd name="connsiteX35" fmla="*/ 3845719 w 6972300"/>
                  <a:gd name="connsiteY35" fmla="*/ 114300 h 2190750"/>
                  <a:gd name="connsiteX36" fmla="*/ 3971925 w 6972300"/>
                  <a:gd name="connsiteY36" fmla="*/ 161925 h 2190750"/>
                  <a:gd name="connsiteX37" fmla="*/ 4186237 w 6972300"/>
                  <a:gd name="connsiteY37" fmla="*/ 352425 h 2190750"/>
                  <a:gd name="connsiteX38" fmla="*/ 4419600 w 6972300"/>
                  <a:gd name="connsiteY38" fmla="*/ 609600 h 2190750"/>
                  <a:gd name="connsiteX39" fmla="*/ 4552950 w 6972300"/>
                  <a:gd name="connsiteY39" fmla="*/ 781050 h 2190750"/>
                  <a:gd name="connsiteX40" fmla="*/ 4724400 w 6972300"/>
                  <a:gd name="connsiteY40" fmla="*/ 928688 h 2190750"/>
                  <a:gd name="connsiteX41" fmla="*/ 4938712 w 6972300"/>
                  <a:gd name="connsiteY41" fmla="*/ 1100138 h 2190750"/>
                  <a:gd name="connsiteX42" fmla="*/ 5124450 w 6972300"/>
                  <a:gd name="connsiteY42" fmla="*/ 1262063 h 2190750"/>
                  <a:gd name="connsiteX43" fmla="*/ 5457825 w 6972300"/>
                  <a:gd name="connsiteY43" fmla="*/ 1447800 h 2190750"/>
                  <a:gd name="connsiteX44" fmla="*/ 5729287 w 6972300"/>
                  <a:gd name="connsiteY44" fmla="*/ 1533525 h 2190750"/>
                  <a:gd name="connsiteX45" fmla="*/ 5934075 w 6972300"/>
                  <a:gd name="connsiteY45" fmla="*/ 1609725 h 2190750"/>
                  <a:gd name="connsiteX46" fmla="*/ 6034087 w 6972300"/>
                  <a:gd name="connsiteY46" fmla="*/ 1595438 h 2190750"/>
                  <a:gd name="connsiteX47" fmla="*/ 6105525 w 6972300"/>
                  <a:gd name="connsiteY47" fmla="*/ 1528763 h 2190750"/>
                  <a:gd name="connsiteX48" fmla="*/ 6115050 w 6972300"/>
                  <a:gd name="connsiteY48" fmla="*/ 1481138 h 2190750"/>
                  <a:gd name="connsiteX49" fmla="*/ 6172200 w 6972300"/>
                  <a:gd name="connsiteY49" fmla="*/ 1438275 h 2190750"/>
                  <a:gd name="connsiteX50" fmla="*/ 6215062 w 6972300"/>
                  <a:gd name="connsiteY50" fmla="*/ 1376363 h 2190750"/>
                  <a:gd name="connsiteX51" fmla="*/ 6205537 w 6972300"/>
                  <a:gd name="connsiteY51" fmla="*/ 1314450 h 2190750"/>
                  <a:gd name="connsiteX52" fmla="*/ 6276975 w 6972300"/>
                  <a:gd name="connsiteY52" fmla="*/ 1271588 h 2190750"/>
                  <a:gd name="connsiteX53" fmla="*/ 6429375 w 6972300"/>
                  <a:gd name="connsiteY53" fmla="*/ 1285875 h 2190750"/>
                  <a:gd name="connsiteX54" fmla="*/ 6496050 w 6972300"/>
                  <a:gd name="connsiteY54" fmla="*/ 1285875 h 2190750"/>
                  <a:gd name="connsiteX55" fmla="*/ 6529387 w 6972300"/>
                  <a:gd name="connsiteY55" fmla="*/ 1228725 h 2190750"/>
                  <a:gd name="connsiteX56" fmla="*/ 6543675 w 6972300"/>
                  <a:gd name="connsiteY56" fmla="*/ 1152525 h 2190750"/>
                  <a:gd name="connsiteX57" fmla="*/ 6577012 w 6972300"/>
                  <a:gd name="connsiteY57" fmla="*/ 1133475 h 2190750"/>
                  <a:gd name="connsiteX58" fmla="*/ 6567487 w 6972300"/>
                  <a:gd name="connsiteY58" fmla="*/ 1047750 h 2190750"/>
                  <a:gd name="connsiteX59" fmla="*/ 6515100 w 6972300"/>
                  <a:gd name="connsiteY59" fmla="*/ 952500 h 2190750"/>
                  <a:gd name="connsiteX60" fmla="*/ 6624637 w 6972300"/>
                  <a:gd name="connsiteY60" fmla="*/ 938213 h 2190750"/>
                  <a:gd name="connsiteX61" fmla="*/ 6696075 w 6972300"/>
                  <a:gd name="connsiteY61" fmla="*/ 895350 h 2190750"/>
                  <a:gd name="connsiteX62" fmla="*/ 6657975 w 6972300"/>
                  <a:gd name="connsiteY62" fmla="*/ 738188 h 2190750"/>
                  <a:gd name="connsiteX63" fmla="*/ 6538912 w 6972300"/>
                  <a:gd name="connsiteY63" fmla="*/ 576263 h 2190750"/>
                  <a:gd name="connsiteX64" fmla="*/ 6453187 w 6972300"/>
                  <a:gd name="connsiteY64" fmla="*/ 400050 h 2190750"/>
                  <a:gd name="connsiteX65" fmla="*/ 6334125 w 6972300"/>
                  <a:gd name="connsiteY65" fmla="*/ 223838 h 2190750"/>
                  <a:gd name="connsiteX66" fmla="*/ 6238875 w 6972300"/>
                  <a:gd name="connsiteY66" fmla="*/ 109538 h 2190750"/>
                  <a:gd name="connsiteX67" fmla="*/ 6196012 w 6972300"/>
                  <a:gd name="connsiteY67" fmla="*/ 52388 h 2190750"/>
                  <a:gd name="connsiteX68" fmla="*/ 6281738 w 6972300"/>
                  <a:gd name="connsiteY68" fmla="*/ 0 h 2190750"/>
                  <a:gd name="connsiteX69" fmla="*/ 6972300 w 6972300"/>
                  <a:gd name="connsiteY69" fmla="*/ 857250 h 2190750"/>
                  <a:gd name="connsiteX70" fmla="*/ 6410325 w 6972300"/>
                  <a:gd name="connsiteY70" fmla="*/ 1662113 h 2190750"/>
                  <a:gd name="connsiteX71" fmla="*/ 5638800 w 6972300"/>
                  <a:gd name="connsiteY71" fmla="*/ 1704975 h 2190750"/>
                  <a:gd name="connsiteX72" fmla="*/ 4257675 w 6972300"/>
                  <a:gd name="connsiteY72" fmla="*/ 957263 h 2190750"/>
                  <a:gd name="connsiteX73" fmla="*/ 3033712 w 6972300"/>
                  <a:gd name="connsiteY73" fmla="*/ 814388 h 2190750"/>
                  <a:gd name="connsiteX74" fmla="*/ 1995487 w 6972300"/>
                  <a:gd name="connsiteY74" fmla="*/ 1576388 h 2190750"/>
                  <a:gd name="connsiteX75" fmla="*/ 895350 w 6972300"/>
                  <a:gd name="connsiteY75" fmla="*/ 2133600 h 2190750"/>
                  <a:gd name="connsiteX76" fmla="*/ 209550 w 6972300"/>
                  <a:gd name="connsiteY76" fmla="*/ 2190750 h 2190750"/>
                  <a:gd name="connsiteX77" fmla="*/ 0 w 6972300"/>
                  <a:gd name="connsiteY77" fmla="*/ 2171700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972300" h="2190750">
                    <a:moveTo>
                      <a:pt x="0" y="2171700"/>
                    </a:moveTo>
                    <a:lnTo>
                      <a:pt x="9525" y="2047875"/>
                    </a:lnTo>
                    <a:cubicBezTo>
                      <a:pt x="24606" y="2020888"/>
                      <a:pt x="59531" y="2027237"/>
                      <a:pt x="90487" y="2009775"/>
                    </a:cubicBezTo>
                    <a:cubicBezTo>
                      <a:pt x="121443" y="1992313"/>
                      <a:pt x="166687" y="1949450"/>
                      <a:pt x="195262" y="1943100"/>
                    </a:cubicBezTo>
                    <a:lnTo>
                      <a:pt x="280987" y="1924050"/>
                    </a:lnTo>
                    <a:cubicBezTo>
                      <a:pt x="323850" y="1919288"/>
                      <a:pt x="390524" y="1916112"/>
                      <a:pt x="452437" y="1914525"/>
                    </a:cubicBezTo>
                    <a:lnTo>
                      <a:pt x="638175" y="1909763"/>
                    </a:lnTo>
                    <a:cubicBezTo>
                      <a:pt x="687387" y="1905794"/>
                      <a:pt x="695324" y="1900238"/>
                      <a:pt x="747712" y="1890713"/>
                    </a:cubicBezTo>
                    <a:lnTo>
                      <a:pt x="904875" y="1862138"/>
                    </a:lnTo>
                    <a:cubicBezTo>
                      <a:pt x="962819" y="1847057"/>
                      <a:pt x="1039813" y="1822450"/>
                      <a:pt x="1095375" y="1800225"/>
                    </a:cubicBezTo>
                    <a:lnTo>
                      <a:pt x="1262062" y="1733550"/>
                    </a:lnTo>
                    <a:cubicBezTo>
                      <a:pt x="1312068" y="1713706"/>
                      <a:pt x="1355724" y="1689101"/>
                      <a:pt x="1395412" y="1681163"/>
                    </a:cubicBezTo>
                    <a:lnTo>
                      <a:pt x="1514475" y="1657350"/>
                    </a:lnTo>
                    <a:cubicBezTo>
                      <a:pt x="1550194" y="1648619"/>
                      <a:pt x="1557338" y="1657350"/>
                      <a:pt x="1609725" y="1628775"/>
                    </a:cubicBezTo>
                    <a:lnTo>
                      <a:pt x="1766887" y="1543050"/>
                    </a:lnTo>
                    <a:cubicBezTo>
                      <a:pt x="1829593" y="1506538"/>
                      <a:pt x="1944687" y="1438275"/>
                      <a:pt x="1985962" y="1409700"/>
                    </a:cubicBezTo>
                    <a:lnTo>
                      <a:pt x="2109787" y="1323975"/>
                    </a:lnTo>
                    <a:cubicBezTo>
                      <a:pt x="2162175" y="1284288"/>
                      <a:pt x="2266949" y="1216025"/>
                      <a:pt x="2300287" y="1171575"/>
                    </a:cubicBezTo>
                    <a:lnTo>
                      <a:pt x="2400300" y="1038225"/>
                    </a:lnTo>
                    <a:cubicBezTo>
                      <a:pt x="2435225" y="985838"/>
                      <a:pt x="2486024" y="917575"/>
                      <a:pt x="2509837" y="857250"/>
                    </a:cubicBezTo>
                    <a:cubicBezTo>
                      <a:pt x="2533650" y="796925"/>
                      <a:pt x="2555875" y="731838"/>
                      <a:pt x="2581275" y="676275"/>
                    </a:cubicBezTo>
                    <a:cubicBezTo>
                      <a:pt x="2606675" y="620713"/>
                      <a:pt x="2638424" y="554037"/>
                      <a:pt x="2662237" y="523875"/>
                    </a:cubicBezTo>
                    <a:cubicBezTo>
                      <a:pt x="2697162" y="473075"/>
                      <a:pt x="2739628" y="393701"/>
                      <a:pt x="2767012" y="371476"/>
                    </a:cubicBezTo>
                    <a:cubicBezTo>
                      <a:pt x="2794396" y="349251"/>
                      <a:pt x="2803127" y="406797"/>
                      <a:pt x="2826543" y="390525"/>
                    </a:cubicBezTo>
                    <a:cubicBezTo>
                      <a:pt x="2849959" y="374253"/>
                      <a:pt x="2878932" y="290116"/>
                      <a:pt x="2907507" y="273844"/>
                    </a:cubicBezTo>
                    <a:cubicBezTo>
                      <a:pt x="2936082" y="257572"/>
                      <a:pt x="2967831" y="307577"/>
                      <a:pt x="2997993" y="292893"/>
                    </a:cubicBezTo>
                    <a:cubicBezTo>
                      <a:pt x="3028155" y="278209"/>
                      <a:pt x="3055540" y="196452"/>
                      <a:pt x="3088481" y="185737"/>
                    </a:cubicBezTo>
                    <a:cubicBezTo>
                      <a:pt x="3121422" y="175022"/>
                      <a:pt x="3166666" y="228997"/>
                      <a:pt x="3195638" y="228600"/>
                    </a:cubicBezTo>
                    <a:cubicBezTo>
                      <a:pt x="3224610" y="228203"/>
                      <a:pt x="3238898" y="175815"/>
                      <a:pt x="3262313" y="183356"/>
                    </a:cubicBezTo>
                    <a:cubicBezTo>
                      <a:pt x="3285728" y="190897"/>
                      <a:pt x="3303587" y="277813"/>
                      <a:pt x="3336131" y="273844"/>
                    </a:cubicBezTo>
                    <a:cubicBezTo>
                      <a:pt x="3368675" y="269875"/>
                      <a:pt x="3431779" y="163115"/>
                      <a:pt x="3457576" y="159543"/>
                    </a:cubicBezTo>
                    <a:cubicBezTo>
                      <a:pt x="3483373" y="155971"/>
                      <a:pt x="3462734" y="251619"/>
                      <a:pt x="3490912" y="252413"/>
                    </a:cubicBezTo>
                    <a:cubicBezTo>
                      <a:pt x="3519090" y="253207"/>
                      <a:pt x="3594496" y="159941"/>
                      <a:pt x="3626643" y="164307"/>
                    </a:cubicBezTo>
                    <a:cubicBezTo>
                      <a:pt x="3658790" y="168673"/>
                      <a:pt x="3661966" y="271860"/>
                      <a:pt x="3683794" y="278607"/>
                    </a:cubicBezTo>
                    <a:cubicBezTo>
                      <a:pt x="3705622" y="285354"/>
                      <a:pt x="3730625" y="232173"/>
                      <a:pt x="3757612" y="204788"/>
                    </a:cubicBezTo>
                    <a:cubicBezTo>
                      <a:pt x="3784600" y="177404"/>
                      <a:pt x="3810794" y="103188"/>
                      <a:pt x="3845719" y="114300"/>
                    </a:cubicBezTo>
                    <a:cubicBezTo>
                      <a:pt x="3887788" y="130175"/>
                      <a:pt x="3915172" y="122238"/>
                      <a:pt x="3971925" y="161925"/>
                    </a:cubicBezTo>
                    <a:cubicBezTo>
                      <a:pt x="4028678" y="201613"/>
                      <a:pt x="4111625" y="277813"/>
                      <a:pt x="4186237" y="352425"/>
                    </a:cubicBezTo>
                    <a:lnTo>
                      <a:pt x="4419600" y="609600"/>
                    </a:lnTo>
                    <a:cubicBezTo>
                      <a:pt x="4480719" y="681038"/>
                      <a:pt x="4495800" y="731837"/>
                      <a:pt x="4552950" y="781050"/>
                    </a:cubicBezTo>
                    <a:lnTo>
                      <a:pt x="4724400" y="928688"/>
                    </a:lnTo>
                    <a:cubicBezTo>
                      <a:pt x="4788694" y="981869"/>
                      <a:pt x="4876799" y="1046163"/>
                      <a:pt x="4938712" y="1100138"/>
                    </a:cubicBezTo>
                    <a:lnTo>
                      <a:pt x="5124450" y="1262063"/>
                    </a:lnTo>
                    <a:cubicBezTo>
                      <a:pt x="5210969" y="1320007"/>
                      <a:pt x="5367338" y="1419225"/>
                      <a:pt x="5457825" y="1447800"/>
                    </a:cubicBezTo>
                    <a:lnTo>
                      <a:pt x="5729287" y="1533525"/>
                    </a:lnTo>
                    <a:cubicBezTo>
                      <a:pt x="5808662" y="1560512"/>
                      <a:pt x="5900738" y="1614487"/>
                      <a:pt x="5934075" y="1609725"/>
                    </a:cubicBezTo>
                    <a:lnTo>
                      <a:pt x="6034087" y="1595438"/>
                    </a:lnTo>
                    <a:cubicBezTo>
                      <a:pt x="6062662" y="1581944"/>
                      <a:pt x="6102350" y="1544638"/>
                      <a:pt x="6105525" y="1528763"/>
                    </a:cubicBezTo>
                    <a:lnTo>
                      <a:pt x="6115050" y="1481138"/>
                    </a:lnTo>
                    <a:cubicBezTo>
                      <a:pt x="6126163" y="1466057"/>
                      <a:pt x="6157913" y="1458912"/>
                      <a:pt x="6172200" y="1438275"/>
                    </a:cubicBezTo>
                    <a:lnTo>
                      <a:pt x="6215062" y="1376363"/>
                    </a:lnTo>
                    <a:cubicBezTo>
                      <a:pt x="6220618" y="1355726"/>
                      <a:pt x="6181724" y="1328737"/>
                      <a:pt x="6205537" y="1314450"/>
                    </a:cubicBezTo>
                    <a:lnTo>
                      <a:pt x="6276975" y="1271588"/>
                    </a:lnTo>
                    <a:cubicBezTo>
                      <a:pt x="6314281" y="1266826"/>
                      <a:pt x="6407150" y="1285875"/>
                      <a:pt x="6429375" y="1285875"/>
                    </a:cubicBezTo>
                    <a:lnTo>
                      <a:pt x="6496050" y="1285875"/>
                    </a:lnTo>
                    <a:cubicBezTo>
                      <a:pt x="6512719" y="1276350"/>
                      <a:pt x="6524624" y="1254125"/>
                      <a:pt x="6529387" y="1228725"/>
                    </a:cubicBezTo>
                    <a:lnTo>
                      <a:pt x="6543675" y="1152525"/>
                    </a:lnTo>
                    <a:cubicBezTo>
                      <a:pt x="6551612" y="1136650"/>
                      <a:pt x="6580187" y="1162050"/>
                      <a:pt x="6577012" y="1133475"/>
                    </a:cubicBezTo>
                    <a:lnTo>
                      <a:pt x="6567487" y="1047750"/>
                    </a:lnTo>
                    <a:cubicBezTo>
                      <a:pt x="6557168" y="1017588"/>
                      <a:pt x="6478588" y="957262"/>
                      <a:pt x="6515100" y="952500"/>
                    </a:cubicBezTo>
                    <a:lnTo>
                      <a:pt x="6624637" y="938213"/>
                    </a:lnTo>
                    <a:cubicBezTo>
                      <a:pt x="6654799" y="928688"/>
                      <a:pt x="6708775" y="947737"/>
                      <a:pt x="6696075" y="895350"/>
                    </a:cubicBezTo>
                    <a:lnTo>
                      <a:pt x="6657975" y="738188"/>
                    </a:lnTo>
                    <a:cubicBezTo>
                      <a:pt x="6631781" y="685007"/>
                      <a:pt x="6567487" y="635001"/>
                      <a:pt x="6538912" y="576263"/>
                    </a:cubicBezTo>
                    <a:lnTo>
                      <a:pt x="6453187" y="400050"/>
                    </a:lnTo>
                    <a:cubicBezTo>
                      <a:pt x="6419056" y="341313"/>
                      <a:pt x="6365875" y="261938"/>
                      <a:pt x="6334125" y="223838"/>
                    </a:cubicBezTo>
                    <a:lnTo>
                      <a:pt x="6238875" y="109538"/>
                    </a:lnTo>
                    <a:cubicBezTo>
                      <a:pt x="6207125" y="71438"/>
                      <a:pt x="6217443" y="80963"/>
                      <a:pt x="6196012" y="52388"/>
                    </a:cubicBezTo>
                    <a:lnTo>
                      <a:pt x="6281738" y="0"/>
                    </a:lnTo>
                    <a:lnTo>
                      <a:pt x="6972300" y="857250"/>
                    </a:lnTo>
                    <a:lnTo>
                      <a:pt x="6410325" y="1662113"/>
                    </a:lnTo>
                    <a:lnTo>
                      <a:pt x="5638800" y="1704975"/>
                    </a:lnTo>
                    <a:lnTo>
                      <a:pt x="4257675" y="957263"/>
                    </a:lnTo>
                    <a:lnTo>
                      <a:pt x="3033712" y="814388"/>
                    </a:lnTo>
                    <a:lnTo>
                      <a:pt x="1995487" y="1576388"/>
                    </a:lnTo>
                    <a:lnTo>
                      <a:pt x="895350" y="2133600"/>
                    </a:lnTo>
                    <a:lnTo>
                      <a:pt x="209550" y="2190750"/>
                    </a:lnTo>
                    <a:lnTo>
                      <a:pt x="0" y="2171700"/>
                    </a:lnTo>
                    <a:close/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>
              <a:xfrm>
                <a:off x="473202" y="2255957"/>
                <a:ext cx="7648597" cy="2615882"/>
              </a:xfrm>
              <a:custGeom>
                <a:avLst/>
                <a:gdLst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0287 h 2609850"/>
                  <a:gd name="connsiteX1" fmla="*/ 0 w 7700963"/>
                  <a:gd name="connsiteY1" fmla="*/ 2609850 h 2609850"/>
                  <a:gd name="connsiteX2" fmla="*/ 1695450 w 7700963"/>
                  <a:gd name="connsiteY2" fmla="*/ 2609850 h 2609850"/>
                  <a:gd name="connsiteX3" fmla="*/ 1957388 w 7700963"/>
                  <a:gd name="connsiteY3" fmla="*/ 2490787 h 2609850"/>
                  <a:gd name="connsiteX4" fmla="*/ 2305050 w 7700963"/>
                  <a:gd name="connsiteY4" fmla="*/ 2314575 h 2609850"/>
                  <a:gd name="connsiteX5" fmla="*/ 2509838 w 7700963"/>
                  <a:gd name="connsiteY5" fmla="*/ 2200275 h 2609850"/>
                  <a:gd name="connsiteX6" fmla="*/ 2719388 w 7700963"/>
                  <a:gd name="connsiteY6" fmla="*/ 2062162 h 2609850"/>
                  <a:gd name="connsiteX7" fmla="*/ 2886075 w 7700963"/>
                  <a:gd name="connsiteY7" fmla="*/ 1900237 h 2609850"/>
                  <a:gd name="connsiteX8" fmla="*/ 3048000 w 7700963"/>
                  <a:gd name="connsiteY8" fmla="*/ 1728787 h 2609850"/>
                  <a:gd name="connsiteX9" fmla="*/ 3157538 w 7700963"/>
                  <a:gd name="connsiteY9" fmla="*/ 1595437 h 2609850"/>
                  <a:gd name="connsiteX10" fmla="*/ 3228975 w 7700963"/>
                  <a:gd name="connsiteY10" fmla="*/ 1462087 h 2609850"/>
                  <a:gd name="connsiteX11" fmla="*/ 3271838 w 7700963"/>
                  <a:gd name="connsiteY11" fmla="*/ 1428750 h 2609850"/>
                  <a:gd name="connsiteX12" fmla="*/ 3333750 w 7700963"/>
                  <a:gd name="connsiteY12" fmla="*/ 1533525 h 2609850"/>
                  <a:gd name="connsiteX13" fmla="*/ 3357563 w 7700963"/>
                  <a:gd name="connsiteY13" fmla="*/ 1571625 h 2609850"/>
                  <a:gd name="connsiteX14" fmla="*/ 3433763 w 7700963"/>
                  <a:gd name="connsiteY14" fmla="*/ 1481137 h 2609850"/>
                  <a:gd name="connsiteX15" fmla="*/ 3519488 w 7700963"/>
                  <a:gd name="connsiteY15" fmla="*/ 1357312 h 2609850"/>
                  <a:gd name="connsiteX16" fmla="*/ 3576638 w 7700963"/>
                  <a:gd name="connsiteY16" fmla="*/ 1333500 h 2609850"/>
                  <a:gd name="connsiteX17" fmla="*/ 3609975 w 7700963"/>
                  <a:gd name="connsiteY17" fmla="*/ 1428750 h 2609850"/>
                  <a:gd name="connsiteX18" fmla="*/ 3648075 w 7700963"/>
                  <a:gd name="connsiteY18" fmla="*/ 1457325 h 2609850"/>
                  <a:gd name="connsiteX19" fmla="*/ 3781425 w 7700963"/>
                  <a:gd name="connsiteY19" fmla="*/ 1314450 h 2609850"/>
                  <a:gd name="connsiteX20" fmla="*/ 3814763 w 7700963"/>
                  <a:gd name="connsiteY20" fmla="*/ 1309687 h 2609850"/>
                  <a:gd name="connsiteX21" fmla="*/ 3905250 w 7700963"/>
                  <a:gd name="connsiteY21" fmla="*/ 1362075 h 2609850"/>
                  <a:gd name="connsiteX22" fmla="*/ 3957638 w 7700963"/>
                  <a:gd name="connsiteY22" fmla="*/ 1357312 h 2609850"/>
                  <a:gd name="connsiteX23" fmla="*/ 4010025 w 7700963"/>
                  <a:gd name="connsiteY23" fmla="*/ 1276350 h 2609850"/>
                  <a:gd name="connsiteX24" fmla="*/ 4157663 w 7700963"/>
                  <a:gd name="connsiteY24" fmla="*/ 1376362 h 2609850"/>
                  <a:gd name="connsiteX25" fmla="*/ 4448175 w 7700963"/>
                  <a:gd name="connsiteY25" fmla="*/ 1666875 h 2609850"/>
                  <a:gd name="connsiteX26" fmla="*/ 4667250 w 7700963"/>
                  <a:gd name="connsiteY26" fmla="*/ 1881187 h 2609850"/>
                  <a:gd name="connsiteX27" fmla="*/ 5029200 w 7700963"/>
                  <a:gd name="connsiteY27" fmla="*/ 2143125 h 2609850"/>
                  <a:gd name="connsiteX28" fmla="*/ 5272088 w 7700963"/>
                  <a:gd name="connsiteY28" fmla="*/ 2300287 h 2609850"/>
                  <a:gd name="connsiteX29" fmla="*/ 5476875 w 7700963"/>
                  <a:gd name="connsiteY29" fmla="*/ 2371725 h 2609850"/>
                  <a:gd name="connsiteX30" fmla="*/ 5624513 w 7700963"/>
                  <a:gd name="connsiteY30" fmla="*/ 2471737 h 2609850"/>
                  <a:gd name="connsiteX31" fmla="*/ 5748338 w 7700963"/>
                  <a:gd name="connsiteY31" fmla="*/ 2528887 h 2609850"/>
                  <a:gd name="connsiteX32" fmla="*/ 5738813 w 7700963"/>
                  <a:gd name="connsiteY32" fmla="*/ 2447925 h 2609850"/>
                  <a:gd name="connsiteX33" fmla="*/ 5695950 w 7700963"/>
                  <a:gd name="connsiteY33" fmla="*/ 2347912 h 2609850"/>
                  <a:gd name="connsiteX34" fmla="*/ 5715000 w 7700963"/>
                  <a:gd name="connsiteY34" fmla="*/ 2281237 h 2609850"/>
                  <a:gd name="connsiteX35" fmla="*/ 5838825 w 7700963"/>
                  <a:gd name="connsiteY35" fmla="*/ 2357437 h 2609850"/>
                  <a:gd name="connsiteX36" fmla="*/ 6096000 w 7700963"/>
                  <a:gd name="connsiteY36" fmla="*/ 2409825 h 2609850"/>
                  <a:gd name="connsiteX37" fmla="*/ 6229350 w 7700963"/>
                  <a:gd name="connsiteY37" fmla="*/ 2457450 h 2609850"/>
                  <a:gd name="connsiteX38" fmla="*/ 6396038 w 7700963"/>
                  <a:gd name="connsiteY38" fmla="*/ 2486025 h 2609850"/>
                  <a:gd name="connsiteX39" fmla="*/ 6467475 w 7700963"/>
                  <a:gd name="connsiteY39" fmla="*/ 2466975 h 2609850"/>
                  <a:gd name="connsiteX40" fmla="*/ 6534150 w 7700963"/>
                  <a:gd name="connsiteY40" fmla="*/ 2309812 h 2609850"/>
                  <a:gd name="connsiteX41" fmla="*/ 6686550 w 7700963"/>
                  <a:gd name="connsiteY41" fmla="*/ 2181225 h 2609850"/>
                  <a:gd name="connsiteX42" fmla="*/ 6824663 w 7700963"/>
                  <a:gd name="connsiteY42" fmla="*/ 2109787 h 2609850"/>
                  <a:gd name="connsiteX43" fmla="*/ 6905625 w 7700963"/>
                  <a:gd name="connsiteY43" fmla="*/ 2062162 h 2609850"/>
                  <a:gd name="connsiteX44" fmla="*/ 7062788 w 7700963"/>
                  <a:gd name="connsiteY44" fmla="*/ 2057400 h 2609850"/>
                  <a:gd name="connsiteX45" fmla="*/ 7115175 w 7700963"/>
                  <a:gd name="connsiteY45" fmla="*/ 2005012 h 2609850"/>
                  <a:gd name="connsiteX46" fmla="*/ 7119938 w 7700963"/>
                  <a:gd name="connsiteY46" fmla="*/ 1871662 h 2609850"/>
                  <a:gd name="connsiteX47" fmla="*/ 7105650 w 7700963"/>
                  <a:gd name="connsiteY47" fmla="*/ 1776412 h 2609850"/>
                  <a:gd name="connsiteX48" fmla="*/ 7177088 w 7700963"/>
                  <a:gd name="connsiteY48" fmla="*/ 1695450 h 2609850"/>
                  <a:gd name="connsiteX49" fmla="*/ 7348538 w 7700963"/>
                  <a:gd name="connsiteY49" fmla="*/ 1609725 h 2609850"/>
                  <a:gd name="connsiteX50" fmla="*/ 7453313 w 7700963"/>
                  <a:gd name="connsiteY50" fmla="*/ 1581150 h 2609850"/>
                  <a:gd name="connsiteX51" fmla="*/ 7534275 w 7700963"/>
                  <a:gd name="connsiteY51" fmla="*/ 1485900 h 2609850"/>
                  <a:gd name="connsiteX52" fmla="*/ 7596188 w 7700963"/>
                  <a:gd name="connsiteY52" fmla="*/ 1343025 h 2609850"/>
                  <a:gd name="connsiteX53" fmla="*/ 7596188 w 7700963"/>
                  <a:gd name="connsiteY53" fmla="*/ 1204912 h 2609850"/>
                  <a:gd name="connsiteX54" fmla="*/ 7648575 w 7700963"/>
                  <a:gd name="connsiteY54" fmla="*/ 1085850 h 2609850"/>
                  <a:gd name="connsiteX55" fmla="*/ 7700963 w 7700963"/>
                  <a:gd name="connsiteY55" fmla="*/ 1019175 h 2609850"/>
                  <a:gd name="connsiteX56" fmla="*/ 7681913 w 7700963"/>
                  <a:gd name="connsiteY56" fmla="*/ 914400 h 2609850"/>
                  <a:gd name="connsiteX57" fmla="*/ 7572375 w 7700963"/>
                  <a:gd name="connsiteY57" fmla="*/ 757237 h 2609850"/>
                  <a:gd name="connsiteX58" fmla="*/ 7481888 w 7700963"/>
                  <a:gd name="connsiteY58" fmla="*/ 638175 h 2609850"/>
                  <a:gd name="connsiteX59" fmla="*/ 7415213 w 7700963"/>
                  <a:gd name="connsiteY59" fmla="*/ 538162 h 2609850"/>
                  <a:gd name="connsiteX60" fmla="*/ 7386638 w 7700963"/>
                  <a:gd name="connsiteY60" fmla="*/ 552450 h 2609850"/>
                  <a:gd name="connsiteX61" fmla="*/ 7296150 w 7700963"/>
                  <a:gd name="connsiteY61" fmla="*/ 509587 h 2609850"/>
                  <a:gd name="connsiteX62" fmla="*/ 7177088 w 7700963"/>
                  <a:gd name="connsiteY62" fmla="*/ 461962 h 2609850"/>
                  <a:gd name="connsiteX63" fmla="*/ 7010400 w 7700963"/>
                  <a:gd name="connsiteY63" fmla="*/ 371475 h 2609850"/>
                  <a:gd name="connsiteX64" fmla="*/ 6900863 w 7700963"/>
                  <a:gd name="connsiteY64" fmla="*/ 300037 h 2609850"/>
                  <a:gd name="connsiteX65" fmla="*/ 6781800 w 7700963"/>
                  <a:gd name="connsiteY65" fmla="*/ 219075 h 2609850"/>
                  <a:gd name="connsiteX66" fmla="*/ 6681788 w 7700963"/>
                  <a:gd name="connsiteY66" fmla="*/ 95250 h 2609850"/>
                  <a:gd name="connsiteX67" fmla="*/ 6605588 w 7700963"/>
                  <a:gd name="connsiteY67" fmla="*/ 33337 h 2609850"/>
                  <a:gd name="connsiteX68" fmla="*/ 6572250 w 7700963"/>
                  <a:gd name="connsiteY68" fmla="*/ 0 h 2609850"/>
                  <a:gd name="connsiteX69" fmla="*/ 6477000 w 7700963"/>
                  <a:gd name="connsiteY69" fmla="*/ 76200 h 2609850"/>
                  <a:gd name="connsiteX70" fmla="*/ 6419850 w 7700963"/>
                  <a:gd name="connsiteY70" fmla="*/ 171450 h 2609850"/>
                  <a:gd name="connsiteX71" fmla="*/ 6353175 w 7700963"/>
                  <a:gd name="connsiteY71" fmla="*/ 171450 h 2609850"/>
                  <a:gd name="connsiteX72" fmla="*/ 6315075 w 7700963"/>
                  <a:gd name="connsiteY72" fmla="*/ 157162 h 2609850"/>
                  <a:gd name="connsiteX73" fmla="*/ 6253163 w 7700963"/>
                  <a:gd name="connsiteY73" fmla="*/ 209550 h 2609850"/>
                  <a:gd name="connsiteX74" fmla="*/ 6348413 w 7700963"/>
                  <a:gd name="connsiteY74" fmla="*/ 347662 h 2609850"/>
                  <a:gd name="connsiteX75" fmla="*/ 6534150 w 7700963"/>
                  <a:gd name="connsiteY75" fmla="*/ 595312 h 2609850"/>
                  <a:gd name="connsiteX76" fmla="*/ 6653213 w 7700963"/>
                  <a:gd name="connsiteY76" fmla="*/ 842962 h 2609850"/>
                  <a:gd name="connsiteX77" fmla="*/ 6729413 w 7700963"/>
                  <a:gd name="connsiteY77" fmla="*/ 952500 h 2609850"/>
                  <a:gd name="connsiteX78" fmla="*/ 6738938 w 7700963"/>
                  <a:gd name="connsiteY78" fmla="*/ 1062037 h 2609850"/>
                  <a:gd name="connsiteX79" fmla="*/ 6734175 w 7700963"/>
                  <a:gd name="connsiteY79" fmla="*/ 1143000 h 2609850"/>
                  <a:gd name="connsiteX80" fmla="*/ 6677025 w 7700963"/>
                  <a:gd name="connsiteY80" fmla="*/ 1190625 h 2609850"/>
                  <a:gd name="connsiteX81" fmla="*/ 6605588 w 7700963"/>
                  <a:gd name="connsiteY81" fmla="*/ 1243012 h 2609850"/>
                  <a:gd name="connsiteX82" fmla="*/ 6648450 w 7700963"/>
                  <a:gd name="connsiteY82" fmla="*/ 1357312 h 2609850"/>
                  <a:gd name="connsiteX83" fmla="*/ 6619875 w 7700963"/>
                  <a:gd name="connsiteY83" fmla="*/ 1395412 h 2609850"/>
                  <a:gd name="connsiteX84" fmla="*/ 6562725 w 7700963"/>
                  <a:gd name="connsiteY84" fmla="*/ 1433512 h 2609850"/>
                  <a:gd name="connsiteX85" fmla="*/ 6543675 w 7700963"/>
                  <a:gd name="connsiteY85" fmla="*/ 1528762 h 2609850"/>
                  <a:gd name="connsiteX86" fmla="*/ 6381750 w 7700963"/>
                  <a:gd name="connsiteY86" fmla="*/ 1524000 h 2609850"/>
                  <a:gd name="connsiteX87" fmla="*/ 6286500 w 7700963"/>
                  <a:gd name="connsiteY87" fmla="*/ 1562100 h 2609850"/>
                  <a:gd name="connsiteX88" fmla="*/ 6238875 w 7700963"/>
                  <a:gd name="connsiteY88" fmla="*/ 1619250 h 2609850"/>
                  <a:gd name="connsiteX89" fmla="*/ 6224588 w 7700963"/>
                  <a:gd name="connsiteY89" fmla="*/ 1700212 h 2609850"/>
                  <a:gd name="connsiteX90" fmla="*/ 6176963 w 7700963"/>
                  <a:gd name="connsiteY90" fmla="*/ 1724025 h 2609850"/>
                  <a:gd name="connsiteX91" fmla="*/ 6143625 w 7700963"/>
                  <a:gd name="connsiteY91" fmla="*/ 1776412 h 2609850"/>
                  <a:gd name="connsiteX92" fmla="*/ 6100763 w 7700963"/>
                  <a:gd name="connsiteY92" fmla="*/ 1828800 h 2609850"/>
                  <a:gd name="connsiteX93" fmla="*/ 6000750 w 7700963"/>
                  <a:gd name="connsiteY93" fmla="*/ 1843087 h 2609850"/>
                  <a:gd name="connsiteX94" fmla="*/ 5915025 w 7700963"/>
                  <a:gd name="connsiteY94" fmla="*/ 1843087 h 2609850"/>
                  <a:gd name="connsiteX95" fmla="*/ 5605463 w 7700963"/>
                  <a:gd name="connsiteY95" fmla="*/ 1752600 h 2609850"/>
                  <a:gd name="connsiteX96" fmla="*/ 5353050 w 7700963"/>
                  <a:gd name="connsiteY96" fmla="*/ 1638300 h 2609850"/>
                  <a:gd name="connsiteX97" fmla="*/ 5086350 w 7700963"/>
                  <a:gd name="connsiteY97" fmla="*/ 1471612 h 2609850"/>
                  <a:gd name="connsiteX98" fmla="*/ 4891088 w 7700963"/>
                  <a:gd name="connsiteY98" fmla="*/ 1309687 h 2609850"/>
                  <a:gd name="connsiteX99" fmla="*/ 4595813 w 7700963"/>
                  <a:gd name="connsiteY99" fmla="*/ 1090612 h 2609850"/>
                  <a:gd name="connsiteX100" fmla="*/ 4376738 w 7700963"/>
                  <a:gd name="connsiteY100" fmla="*/ 842962 h 2609850"/>
                  <a:gd name="connsiteX101" fmla="*/ 4133850 w 7700963"/>
                  <a:gd name="connsiteY101" fmla="*/ 609600 h 2609850"/>
                  <a:gd name="connsiteX102" fmla="*/ 3929063 w 7700963"/>
                  <a:gd name="connsiteY102" fmla="*/ 447675 h 2609850"/>
                  <a:gd name="connsiteX103" fmla="*/ 3824288 w 7700963"/>
                  <a:gd name="connsiteY103" fmla="*/ 414337 h 2609850"/>
                  <a:gd name="connsiteX104" fmla="*/ 3762375 w 7700963"/>
                  <a:gd name="connsiteY104" fmla="*/ 457200 h 2609850"/>
                  <a:gd name="connsiteX105" fmla="*/ 3681413 w 7700963"/>
                  <a:gd name="connsiteY105" fmla="*/ 642937 h 2609850"/>
                  <a:gd name="connsiteX106" fmla="*/ 3614738 w 7700963"/>
                  <a:gd name="connsiteY106" fmla="*/ 742950 h 2609850"/>
                  <a:gd name="connsiteX107" fmla="*/ 3524250 w 7700963"/>
                  <a:gd name="connsiteY107" fmla="*/ 709612 h 2609850"/>
                  <a:gd name="connsiteX108" fmla="*/ 3462338 w 7700963"/>
                  <a:gd name="connsiteY108" fmla="*/ 590550 h 2609850"/>
                  <a:gd name="connsiteX109" fmla="*/ 3405188 w 7700963"/>
                  <a:gd name="connsiteY109" fmla="*/ 547687 h 2609850"/>
                  <a:gd name="connsiteX110" fmla="*/ 3305175 w 7700963"/>
                  <a:gd name="connsiteY110" fmla="*/ 652462 h 2609850"/>
                  <a:gd name="connsiteX111" fmla="*/ 3257550 w 7700963"/>
                  <a:gd name="connsiteY111" fmla="*/ 742950 h 2609850"/>
                  <a:gd name="connsiteX112" fmla="*/ 3157538 w 7700963"/>
                  <a:gd name="connsiteY112" fmla="*/ 690562 h 2609850"/>
                  <a:gd name="connsiteX113" fmla="*/ 3086100 w 7700963"/>
                  <a:gd name="connsiteY113" fmla="*/ 628650 h 2609850"/>
                  <a:gd name="connsiteX114" fmla="*/ 3048000 w 7700963"/>
                  <a:gd name="connsiteY114" fmla="*/ 557212 h 2609850"/>
                  <a:gd name="connsiteX115" fmla="*/ 2938463 w 7700963"/>
                  <a:gd name="connsiteY115" fmla="*/ 690562 h 2609850"/>
                  <a:gd name="connsiteX116" fmla="*/ 2847975 w 7700963"/>
                  <a:gd name="connsiteY116" fmla="*/ 790575 h 2609850"/>
                  <a:gd name="connsiteX117" fmla="*/ 2776538 w 7700963"/>
                  <a:gd name="connsiteY117" fmla="*/ 809625 h 2609850"/>
                  <a:gd name="connsiteX118" fmla="*/ 2700338 w 7700963"/>
                  <a:gd name="connsiteY118" fmla="*/ 728662 h 2609850"/>
                  <a:gd name="connsiteX119" fmla="*/ 2614613 w 7700963"/>
                  <a:gd name="connsiteY119" fmla="*/ 852487 h 2609850"/>
                  <a:gd name="connsiteX120" fmla="*/ 2557463 w 7700963"/>
                  <a:gd name="connsiteY120" fmla="*/ 1033462 h 2609850"/>
                  <a:gd name="connsiteX121" fmla="*/ 2433638 w 7700963"/>
                  <a:gd name="connsiteY121" fmla="*/ 1276350 h 2609850"/>
                  <a:gd name="connsiteX122" fmla="*/ 2195513 w 7700963"/>
                  <a:gd name="connsiteY122" fmla="*/ 1514475 h 2609850"/>
                  <a:gd name="connsiteX123" fmla="*/ 1857375 w 7700963"/>
                  <a:gd name="connsiteY123" fmla="*/ 1724025 h 2609850"/>
                  <a:gd name="connsiteX124" fmla="*/ 1609725 w 7700963"/>
                  <a:gd name="connsiteY124" fmla="*/ 1862137 h 2609850"/>
                  <a:gd name="connsiteX125" fmla="*/ 1343025 w 7700963"/>
                  <a:gd name="connsiteY125" fmla="*/ 1943100 h 2609850"/>
                  <a:gd name="connsiteX126" fmla="*/ 1047750 w 7700963"/>
                  <a:gd name="connsiteY126" fmla="*/ 2057400 h 2609850"/>
                  <a:gd name="connsiteX127" fmla="*/ 804863 w 7700963"/>
                  <a:gd name="connsiteY127" fmla="*/ 2128837 h 2609850"/>
                  <a:gd name="connsiteX128" fmla="*/ 581025 w 7700963"/>
                  <a:gd name="connsiteY128" fmla="*/ 2152650 h 2609850"/>
                  <a:gd name="connsiteX129" fmla="*/ 390525 w 7700963"/>
                  <a:gd name="connsiteY129" fmla="*/ 2157412 h 2609850"/>
                  <a:gd name="connsiteX130" fmla="*/ 209550 w 7700963"/>
                  <a:gd name="connsiteY130" fmla="*/ 2190750 h 2609850"/>
                  <a:gd name="connsiteX131" fmla="*/ 76200 w 7700963"/>
                  <a:gd name="connsiteY131" fmla="*/ 2271712 h 2609850"/>
                  <a:gd name="connsiteX132" fmla="*/ 4763 w 7700963"/>
                  <a:gd name="connsiteY132" fmla="*/ 2300287 h 260985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0963"/>
                  <a:gd name="connsiteY0" fmla="*/ 2301557 h 2611120"/>
                  <a:gd name="connsiteX1" fmla="*/ 0 w 7700963"/>
                  <a:gd name="connsiteY1" fmla="*/ 2611120 h 2611120"/>
                  <a:gd name="connsiteX2" fmla="*/ 1695450 w 7700963"/>
                  <a:gd name="connsiteY2" fmla="*/ 2611120 h 2611120"/>
                  <a:gd name="connsiteX3" fmla="*/ 1957388 w 7700963"/>
                  <a:gd name="connsiteY3" fmla="*/ 2492057 h 2611120"/>
                  <a:gd name="connsiteX4" fmla="*/ 2305050 w 7700963"/>
                  <a:gd name="connsiteY4" fmla="*/ 2315845 h 2611120"/>
                  <a:gd name="connsiteX5" fmla="*/ 2509838 w 7700963"/>
                  <a:gd name="connsiteY5" fmla="*/ 2201545 h 2611120"/>
                  <a:gd name="connsiteX6" fmla="*/ 2719388 w 7700963"/>
                  <a:gd name="connsiteY6" fmla="*/ 2063432 h 2611120"/>
                  <a:gd name="connsiteX7" fmla="*/ 2886075 w 7700963"/>
                  <a:gd name="connsiteY7" fmla="*/ 1901507 h 2611120"/>
                  <a:gd name="connsiteX8" fmla="*/ 3048000 w 7700963"/>
                  <a:gd name="connsiteY8" fmla="*/ 1730057 h 2611120"/>
                  <a:gd name="connsiteX9" fmla="*/ 3157538 w 7700963"/>
                  <a:gd name="connsiteY9" fmla="*/ 1596707 h 2611120"/>
                  <a:gd name="connsiteX10" fmla="*/ 3228975 w 7700963"/>
                  <a:gd name="connsiteY10" fmla="*/ 1463357 h 2611120"/>
                  <a:gd name="connsiteX11" fmla="*/ 3271838 w 7700963"/>
                  <a:gd name="connsiteY11" fmla="*/ 1430020 h 2611120"/>
                  <a:gd name="connsiteX12" fmla="*/ 3333750 w 7700963"/>
                  <a:gd name="connsiteY12" fmla="*/ 1534795 h 2611120"/>
                  <a:gd name="connsiteX13" fmla="*/ 3357563 w 7700963"/>
                  <a:gd name="connsiteY13" fmla="*/ 1572895 h 2611120"/>
                  <a:gd name="connsiteX14" fmla="*/ 3433763 w 7700963"/>
                  <a:gd name="connsiteY14" fmla="*/ 1482407 h 2611120"/>
                  <a:gd name="connsiteX15" fmla="*/ 3519488 w 7700963"/>
                  <a:gd name="connsiteY15" fmla="*/ 1358582 h 2611120"/>
                  <a:gd name="connsiteX16" fmla="*/ 3576638 w 7700963"/>
                  <a:gd name="connsiteY16" fmla="*/ 1334770 h 2611120"/>
                  <a:gd name="connsiteX17" fmla="*/ 3609975 w 7700963"/>
                  <a:gd name="connsiteY17" fmla="*/ 1430020 h 2611120"/>
                  <a:gd name="connsiteX18" fmla="*/ 3648075 w 7700963"/>
                  <a:gd name="connsiteY18" fmla="*/ 1458595 h 2611120"/>
                  <a:gd name="connsiteX19" fmla="*/ 3781425 w 7700963"/>
                  <a:gd name="connsiteY19" fmla="*/ 1315720 h 2611120"/>
                  <a:gd name="connsiteX20" fmla="*/ 3814763 w 7700963"/>
                  <a:gd name="connsiteY20" fmla="*/ 1310957 h 2611120"/>
                  <a:gd name="connsiteX21" fmla="*/ 3905250 w 7700963"/>
                  <a:gd name="connsiteY21" fmla="*/ 1363345 h 2611120"/>
                  <a:gd name="connsiteX22" fmla="*/ 3957638 w 7700963"/>
                  <a:gd name="connsiteY22" fmla="*/ 1358582 h 2611120"/>
                  <a:gd name="connsiteX23" fmla="*/ 4010025 w 7700963"/>
                  <a:gd name="connsiteY23" fmla="*/ 1277620 h 2611120"/>
                  <a:gd name="connsiteX24" fmla="*/ 4157663 w 7700963"/>
                  <a:gd name="connsiteY24" fmla="*/ 1377632 h 2611120"/>
                  <a:gd name="connsiteX25" fmla="*/ 4448175 w 7700963"/>
                  <a:gd name="connsiteY25" fmla="*/ 1668145 h 2611120"/>
                  <a:gd name="connsiteX26" fmla="*/ 4667250 w 7700963"/>
                  <a:gd name="connsiteY26" fmla="*/ 1882457 h 2611120"/>
                  <a:gd name="connsiteX27" fmla="*/ 5029200 w 7700963"/>
                  <a:gd name="connsiteY27" fmla="*/ 2144395 h 2611120"/>
                  <a:gd name="connsiteX28" fmla="*/ 5272088 w 7700963"/>
                  <a:gd name="connsiteY28" fmla="*/ 2301557 h 2611120"/>
                  <a:gd name="connsiteX29" fmla="*/ 5476875 w 7700963"/>
                  <a:gd name="connsiteY29" fmla="*/ 2372995 h 2611120"/>
                  <a:gd name="connsiteX30" fmla="*/ 5624513 w 7700963"/>
                  <a:gd name="connsiteY30" fmla="*/ 2473007 h 2611120"/>
                  <a:gd name="connsiteX31" fmla="*/ 5748338 w 7700963"/>
                  <a:gd name="connsiteY31" fmla="*/ 2530157 h 2611120"/>
                  <a:gd name="connsiteX32" fmla="*/ 5738813 w 7700963"/>
                  <a:gd name="connsiteY32" fmla="*/ 2449195 h 2611120"/>
                  <a:gd name="connsiteX33" fmla="*/ 5695950 w 7700963"/>
                  <a:gd name="connsiteY33" fmla="*/ 2349182 h 2611120"/>
                  <a:gd name="connsiteX34" fmla="*/ 5715000 w 7700963"/>
                  <a:gd name="connsiteY34" fmla="*/ 2282507 h 2611120"/>
                  <a:gd name="connsiteX35" fmla="*/ 5838825 w 7700963"/>
                  <a:gd name="connsiteY35" fmla="*/ 2358707 h 2611120"/>
                  <a:gd name="connsiteX36" fmla="*/ 6096000 w 7700963"/>
                  <a:gd name="connsiteY36" fmla="*/ 2411095 h 2611120"/>
                  <a:gd name="connsiteX37" fmla="*/ 6229350 w 7700963"/>
                  <a:gd name="connsiteY37" fmla="*/ 2458720 h 2611120"/>
                  <a:gd name="connsiteX38" fmla="*/ 6396038 w 7700963"/>
                  <a:gd name="connsiteY38" fmla="*/ 2487295 h 2611120"/>
                  <a:gd name="connsiteX39" fmla="*/ 6467475 w 7700963"/>
                  <a:gd name="connsiteY39" fmla="*/ 2468245 h 2611120"/>
                  <a:gd name="connsiteX40" fmla="*/ 6534150 w 7700963"/>
                  <a:gd name="connsiteY40" fmla="*/ 2311082 h 2611120"/>
                  <a:gd name="connsiteX41" fmla="*/ 6686550 w 7700963"/>
                  <a:gd name="connsiteY41" fmla="*/ 2182495 h 2611120"/>
                  <a:gd name="connsiteX42" fmla="*/ 6824663 w 7700963"/>
                  <a:gd name="connsiteY42" fmla="*/ 2111057 h 2611120"/>
                  <a:gd name="connsiteX43" fmla="*/ 6905625 w 7700963"/>
                  <a:gd name="connsiteY43" fmla="*/ 2063432 h 2611120"/>
                  <a:gd name="connsiteX44" fmla="*/ 7062788 w 7700963"/>
                  <a:gd name="connsiteY44" fmla="*/ 2058670 h 2611120"/>
                  <a:gd name="connsiteX45" fmla="*/ 7115175 w 7700963"/>
                  <a:gd name="connsiteY45" fmla="*/ 2006282 h 2611120"/>
                  <a:gd name="connsiteX46" fmla="*/ 7119938 w 7700963"/>
                  <a:gd name="connsiteY46" fmla="*/ 1872932 h 2611120"/>
                  <a:gd name="connsiteX47" fmla="*/ 7105650 w 7700963"/>
                  <a:gd name="connsiteY47" fmla="*/ 1777682 h 2611120"/>
                  <a:gd name="connsiteX48" fmla="*/ 7177088 w 7700963"/>
                  <a:gd name="connsiteY48" fmla="*/ 1696720 h 2611120"/>
                  <a:gd name="connsiteX49" fmla="*/ 7348538 w 7700963"/>
                  <a:gd name="connsiteY49" fmla="*/ 1610995 h 2611120"/>
                  <a:gd name="connsiteX50" fmla="*/ 7453313 w 7700963"/>
                  <a:gd name="connsiteY50" fmla="*/ 1582420 h 2611120"/>
                  <a:gd name="connsiteX51" fmla="*/ 7534275 w 7700963"/>
                  <a:gd name="connsiteY51" fmla="*/ 1487170 h 2611120"/>
                  <a:gd name="connsiteX52" fmla="*/ 7596188 w 7700963"/>
                  <a:gd name="connsiteY52" fmla="*/ 1344295 h 2611120"/>
                  <a:gd name="connsiteX53" fmla="*/ 7596188 w 7700963"/>
                  <a:gd name="connsiteY53" fmla="*/ 1206182 h 2611120"/>
                  <a:gd name="connsiteX54" fmla="*/ 7648575 w 7700963"/>
                  <a:gd name="connsiteY54" fmla="*/ 1087120 h 2611120"/>
                  <a:gd name="connsiteX55" fmla="*/ 7700963 w 7700963"/>
                  <a:gd name="connsiteY55" fmla="*/ 1020445 h 2611120"/>
                  <a:gd name="connsiteX56" fmla="*/ 7681913 w 7700963"/>
                  <a:gd name="connsiteY56" fmla="*/ 915670 h 2611120"/>
                  <a:gd name="connsiteX57" fmla="*/ 7572375 w 7700963"/>
                  <a:gd name="connsiteY57" fmla="*/ 758507 h 2611120"/>
                  <a:gd name="connsiteX58" fmla="*/ 7481888 w 7700963"/>
                  <a:gd name="connsiteY58" fmla="*/ 639445 h 2611120"/>
                  <a:gd name="connsiteX59" fmla="*/ 7415213 w 7700963"/>
                  <a:gd name="connsiteY59" fmla="*/ 539432 h 2611120"/>
                  <a:gd name="connsiteX60" fmla="*/ 7386638 w 7700963"/>
                  <a:gd name="connsiteY60" fmla="*/ 553720 h 2611120"/>
                  <a:gd name="connsiteX61" fmla="*/ 7296150 w 7700963"/>
                  <a:gd name="connsiteY61" fmla="*/ 510857 h 2611120"/>
                  <a:gd name="connsiteX62" fmla="*/ 7177088 w 7700963"/>
                  <a:gd name="connsiteY62" fmla="*/ 463232 h 2611120"/>
                  <a:gd name="connsiteX63" fmla="*/ 7010400 w 7700963"/>
                  <a:gd name="connsiteY63" fmla="*/ 372745 h 2611120"/>
                  <a:gd name="connsiteX64" fmla="*/ 6900863 w 7700963"/>
                  <a:gd name="connsiteY64" fmla="*/ 301307 h 2611120"/>
                  <a:gd name="connsiteX65" fmla="*/ 6781800 w 7700963"/>
                  <a:gd name="connsiteY65" fmla="*/ 220345 h 2611120"/>
                  <a:gd name="connsiteX66" fmla="*/ 6681788 w 7700963"/>
                  <a:gd name="connsiteY66" fmla="*/ 96520 h 2611120"/>
                  <a:gd name="connsiteX67" fmla="*/ 6605588 w 7700963"/>
                  <a:gd name="connsiteY67" fmla="*/ 34607 h 2611120"/>
                  <a:gd name="connsiteX68" fmla="*/ 6572250 w 7700963"/>
                  <a:gd name="connsiteY68" fmla="*/ 1270 h 2611120"/>
                  <a:gd name="connsiteX69" fmla="*/ 6477000 w 7700963"/>
                  <a:gd name="connsiteY69" fmla="*/ 77470 h 2611120"/>
                  <a:gd name="connsiteX70" fmla="*/ 6419850 w 7700963"/>
                  <a:gd name="connsiteY70" fmla="*/ 172720 h 2611120"/>
                  <a:gd name="connsiteX71" fmla="*/ 6353175 w 7700963"/>
                  <a:gd name="connsiteY71" fmla="*/ 172720 h 2611120"/>
                  <a:gd name="connsiteX72" fmla="*/ 6315075 w 7700963"/>
                  <a:gd name="connsiteY72" fmla="*/ 158432 h 2611120"/>
                  <a:gd name="connsiteX73" fmla="*/ 6253163 w 7700963"/>
                  <a:gd name="connsiteY73" fmla="*/ 210820 h 2611120"/>
                  <a:gd name="connsiteX74" fmla="*/ 6348413 w 7700963"/>
                  <a:gd name="connsiteY74" fmla="*/ 348932 h 2611120"/>
                  <a:gd name="connsiteX75" fmla="*/ 6534150 w 7700963"/>
                  <a:gd name="connsiteY75" fmla="*/ 596582 h 2611120"/>
                  <a:gd name="connsiteX76" fmla="*/ 6653213 w 7700963"/>
                  <a:gd name="connsiteY76" fmla="*/ 844232 h 2611120"/>
                  <a:gd name="connsiteX77" fmla="*/ 6729413 w 7700963"/>
                  <a:gd name="connsiteY77" fmla="*/ 953770 h 2611120"/>
                  <a:gd name="connsiteX78" fmla="*/ 6738938 w 7700963"/>
                  <a:gd name="connsiteY78" fmla="*/ 1063307 h 2611120"/>
                  <a:gd name="connsiteX79" fmla="*/ 6734175 w 7700963"/>
                  <a:gd name="connsiteY79" fmla="*/ 1144270 h 2611120"/>
                  <a:gd name="connsiteX80" fmla="*/ 6677025 w 7700963"/>
                  <a:gd name="connsiteY80" fmla="*/ 1191895 h 2611120"/>
                  <a:gd name="connsiteX81" fmla="*/ 6605588 w 7700963"/>
                  <a:gd name="connsiteY81" fmla="*/ 1244282 h 2611120"/>
                  <a:gd name="connsiteX82" fmla="*/ 6648450 w 7700963"/>
                  <a:gd name="connsiteY82" fmla="*/ 1358582 h 2611120"/>
                  <a:gd name="connsiteX83" fmla="*/ 6619875 w 7700963"/>
                  <a:gd name="connsiteY83" fmla="*/ 1396682 h 2611120"/>
                  <a:gd name="connsiteX84" fmla="*/ 6562725 w 7700963"/>
                  <a:gd name="connsiteY84" fmla="*/ 1434782 h 2611120"/>
                  <a:gd name="connsiteX85" fmla="*/ 6543675 w 7700963"/>
                  <a:gd name="connsiteY85" fmla="*/ 1530032 h 2611120"/>
                  <a:gd name="connsiteX86" fmla="*/ 6381750 w 7700963"/>
                  <a:gd name="connsiteY86" fmla="*/ 1525270 h 2611120"/>
                  <a:gd name="connsiteX87" fmla="*/ 6286500 w 7700963"/>
                  <a:gd name="connsiteY87" fmla="*/ 1563370 h 2611120"/>
                  <a:gd name="connsiteX88" fmla="*/ 6238875 w 7700963"/>
                  <a:gd name="connsiteY88" fmla="*/ 1620520 h 2611120"/>
                  <a:gd name="connsiteX89" fmla="*/ 6224588 w 7700963"/>
                  <a:gd name="connsiteY89" fmla="*/ 1701482 h 2611120"/>
                  <a:gd name="connsiteX90" fmla="*/ 6176963 w 7700963"/>
                  <a:gd name="connsiteY90" fmla="*/ 1725295 h 2611120"/>
                  <a:gd name="connsiteX91" fmla="*/ 6143625 w 7700963"/>
                  <a:gd name="connsiteY91" fmla="*/ 1777682 h 2611120"/>
                  <a:gd name="connsiteX92" fmla="*/ 6100763 w 7700963"/>
                  <a:gd name="connsiteY92" fmla="*/ 1830070 h 2611120"/>
                  <a:gd name="connsiteX93" fmla="*/ 6000750 w 7700963"/>
                  <a:gd name="connsiteY93" fmla="*/ 1844357 h 2611120"/>
                  <a:gd name="connsiteX94" fmla="*/ 5915025 w 7700963"/>
                  <a:gd name="connsiteY94" fmla="*/ 1844357 h 2611120"/>
                  <a:gd name="connsiteX95" fmla="*/ 5605463 w 7700963"/>
                  <a:gd name="connsiteY95" fmla="*/ 1753870 h 2611120"/>
                  <a:gd name="connsiteX96" fmla="*/ 5353050 w 7700963"/>
                  <a:gd name="connsiteY96" fmla="*/ 1639570 h 2611120"/>
                  <a:gd name="connsiteX97" fmla="*/ 5086350 w 7700963"/>
                  <a:gd name="connsiteY97" fmla="*/ 1472882 h 2611120"/>
                  <a:gd name="connsiteX98" fmla="*/ 4891088 w 7700963"/>
                  <a:gd name="connsiteY98" fmla="*/ 1310957 h 2611120"/>
                  <a:gd name="connsiteX99" fmla="*/ 4595813 w 7700963"/>
                  <a:gd name="connsiteY99" fmla="*/ 1091882 h 2611120"/>
                  <a:gd name="connsiteX100" fmla="*/ 4376738 w 7700963"/>
                  <a:gd name="connsiteY100" fmla="*/ 844232 h 2611120"/>
                  <a:gd name="connsiteX101" fmla="*/ 4133850 w 7700963"/>
                  <a:gd name="connsiteY101" fmla="*/ 610870 h 2611120"/>
                  <a:gd name="connsiteX102" fmla="*/ 3929063 w 7700963"/>
                  <a:gd name="connsiteY102" fmla="*/ 448945 h 2611120"/>
                  <a:gd name="connsiteX103" fmla="*/ 3824288 w 7700963"/>
                  <a:gd name="connsiteY103" fmla="*/ 415607 h 2611120"/>
                  <a:gd name="connsiteX104" fmla="*/ 3762375 w 7700963"/>
                  <a:gd name="connsiteY104" fmla="*/ 458470 h 2611120"/>
                  <a:gd name="connsiteX105" fmla="*/ 3681413 w 7700963"/>
                  <a:gd name="connsiteY105" fmla="*/ 644207 h 2611120"/>
                  <a:gd name="connsiteX106" fmla="*/ 3614738 w 7700963"/>
                  <a:gd name="connsiteY106" fmla="*/ 744220 h 2611120"/>
                  <a:gd name="connsiteX107" fmla="*/ 3524250 w 7700963"/>
                  <a:gd name="connsiteY107" fmla="*/ 710882 h 2611120"/>
                  <a:gd name="connsiteX108" fmla="*/ 3462338 w 7700963"/>
                  <a:gd name="connsiteY108" fmla="*/ 591820 h 2611120"/>
                  <a:gd name="connsiteX109" fmla="*/ 3405188 w 7700963"/>
                  <a:gd name="connsiteY109" fmla="*/ 548957 h 2611120"/>
                  <a:gd name="connsiteX110" fmla="*/ 3305175 w 7700963"/>
                  <a:gd name="connsiteY110" fmla="*/ 653732 h 2611120"/>
                  <a:gd name="connsiteX111" fmla="*/ 3257550 w 7700963"/>
                  <a:gd name="connsiteY111" fmla="*/ 744220 h 2611120"/>
                  <a:gd name="connsiteX112" fmla="*/ 3157538 w 7700963"/>
                  <a:gd name="connsiteY112" fmla="*/ 691832 h 2611120"/>
                  <a:gd name="connsiteX113" fmla="*/ 3086100 w 7700963"/>
                  <a:gd name="connsiteY113" fmla="*/ 629920 h 2611120"/>
                  <a:gd name="connsiteX114" fmla="*/ 3048000 w 7700963"/>
                  <a:gd name="connsiteY114" fmla="*/ 558482 h 2611120"/>
                  <a:gd name="connsiteX115" fmla="*/ 2938463 w 7700963"/>
                  <a:gd name="connsiteY115" fmla="*/ 691832 h 2611120"/>
                  <a:gd name="connsiteX116" fmla="*/ 2847975 w 7700963"/>
                  <a:gd name="connsiteY116" fmla="*/ 791845 h 2611120"/>
                  <a:gd name="connsiteX117" fmla="*/ 2776538 w 7700963"/>
                  <a:gd name="connsiteY117" fmla="*/ 810895 h 2611120"/>
                  <a:gd name="connsiteX118" fmla="*/ 2700338 w 7700963"/>
                  <a:gd name="connsiteY118" fmla="*/ 729932 h 2611120"/>
                  <a:gd name="connsiteX119" fmla="*/ 2614613 w 7700963"/>
                  <a:gd name="connsiteY119" fmla="*/ 853757 h 2611120"/>
                  <a:gd name="connsiteX120" fmla="*/ 2557463 w 7700963"/>
                  <a:gd name="connsiteY120" fmla="*/ 1034732 h 2611120"/>
                  <a:gd name="connsiteX121" fmla="*/ 2433638 w 7700963"/>
                  <a:gd name="connsiteY121" fmla="*/ 1277620 h 2611120"/>
                  <a:gd name="connsiteX122" fmla="*/ 2195513 w 7700963"/>
                  <a:gd name="connsiteY122" fmla="*/ 1515745 h 2611120"/>
                  <a:gd name="connsiteX123" fmla="*/ 1857375 w 7700963"/>
                  <a:gd name="connsiteY123" fmla="*/ 1725295 h 2611120"/>
                  <a:gd name="connsiteX124" fmla="*/ 1609725 w 7700963"/>
                  <a:gd name="connsiteY124" fmla="*/ 1863407 h 2611120"/>
                  <a:gd name="connsiteX125" fmla="*/ 1343025 w 7700963"/>
                  <a:gd name="connsiteY125" fmla="*/ 1944370 h 2611120"/>
                  <a:gd name="connsiteX126" fmla="*/ 1047750 w 7700963"/>
                  <a:gd name="connsiteY126" fmla="*/ 2058670 h 2611120"/>
                  <a:gd name="connsiteX127" fmla="*/ 804863 w 7700963"/>
                  <a:gd name="connsiteY127" fmla="*/ 2130107 h 2611120"/>
                  <a:gd name="connsiteX128" fmla="*/ 581025 w 7700963"/>
                  <a:gd name="connsiteY128" fmla="*/ 2153920 h 2611120"/>
                  <a:gd name="connsiteX129" fmla="*/ 390525 w 7700963"/>
                  <a:gd name="connsiteY129" fmla="*/ 2158682 h 2611120"/>
                  <a:gd name="connsiteX130" fmla="*/ 209550 w 7700963"/>
                  <a:gd name="connsiteY130" fmla="*/ 2192020 h 2611120"/>
                  <a:gd name="connsiteX131" fmla="*/ 76200 w 7700963"/>
                  <a:gd name="connsiteY131" fmla="*/ 2272982 h 2611120"/>
                  <a:gd name="connsiteX132" fmla="*/ 4763 w 7700963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1120"/>
                  <a:gd name="connsiteX1" fmla="*/ 0 w 7703367"/>
                  <a:gd name="connsiteY1" fmla="*/ 2611120 h 2611120"/>
                  <a:gd name="connsiteX2" fmla="*/ 1695450 w 7703367"/>
                  <a:gd name="connsiteY2" fmla="*/ 2611120 h 2611120"/>
                  <a:gd name="connsiteX3" fmla="*/ 1957388 w 7703367"/>
                  <a:gd name="connsiteY3" fmla="*/ 2492057 h 2611120"/>
                  <a:gd name="connsiteX4" fmla="*/ 2305050 w 7703367"/>
                  <a:gd name="connsiteY4" fmla="*/ 2315845 h 2611120"/>
                  <a:gd name="connsiteX5" fmla="*/ 2509838 w 7703367"/>
                  <a:gd name="connsiteY5" fmla="*/ 2201545 h 2611120"/>
                  <a:gd name="connsiteX6" fmla="*/ 2719388 w 7703367"/>
                  <a:gd name="connsiteY6" fmla="*/ 2063432 h 2611120"/>
                  <a:gd name="connsiteX7" fmla="*/ 2886075 w 7703367"/>
                  <a:gd name="connsiteY7" fmla="*/ 1901507 h 2611120"/>
                  <a:gd name="connsiteX8" fmla="*/ 3048000 w 7703367"/>
                  <a:gd name="connsiteY8" fmla="*/ 1730057 h 2611120"/>
                  <a:gd name="connsiteX9" fmla="*/ 3157538 w 7703367"/>
                  <a:gd name="connsiteY9" fmla="*/ 1596707 h 2611120"/>
                  <a:gd name="connsiteX10" fmla="*/ 3228975 w 7703367"/>
                  <a:gd name="connsiteY10" fmla="*/ 1463357 h 2611120"/>
                  <a:gd name="connsiteX11" fmla="*/ 3271838 w 7703367"/>
                  <a:gd name="connsiteY11" fmla="*/ 1430020 h 2611120"/>
                  <a:gd name="connsiteX12" fmla="*/ 3333750 w 7703367"/>
                  <a:gd name="connsiteY12" fmla="*/ 1534795 h 2611120"/>
                  <a:gd name="connsiteX13" fmla="*/ 3357563 w 7703367"/>
                  <a:gd name="connsiteY13" fmla="*/ 1572895 h 2611120"/>
                  <a:gd name="connsiteX14" fmla="*/ 3433763 w 7703367"/>
                  <a:gd name="connsiteY14" fmla="*/ 1482407 h 2611120"/>
                  <a:gd name="connsiteX15" fmla="*/ 3519488 w 7703367"/>
                  <a:gd name="connsiteY15" fmla="*/ 1358582 h 2611120"/>
                  <a:gd name="connsiteX16" fmla="*/ 3576638 w 7703367"/>
                  <a:gd name="connsiteY16" fmla="*/ 1334770 h 2611120"/>
                  <a:gd name="connsiteX17" fmla="*/ 3609975 w 7703367"/>
                  <a:gd name="connsiteY17" fmla="*/ 1430020 h 2611120"/>
                  <a:gd name="connsiteX18" fmla="*/ 3648075 w 7703367"/>
                  <a:gd name="connsiteY18" fmla="*/ 1458595 h 2611120"/>
                  <a:gd name="connsiteX19" fmla="*/ 3781425 w 7703367"/>
                  <a:gd name="connsiteY19" fmla="*/ 1315720 h 2611120"/>
                  <a:gd name="connsiteX20" fmla="*/ 3814763 w 7703367"/>
                  <a:gd name="connsiteY20" fmla="*/ 1310957 h 2611120"/>
                  <a:gd name="connsiteX21" fmla="*/ 3905250 w 7703367"/>
                  <a:gd name="connsiteY21" fmla="*/ 1363345 h 2611120"/>
                  <a:gd name="connsiteX22" fmla="*/ 3957638 w 7703367"/>
                  <a:gd name="connsiteY22" fmla="*/ 1358582 h 2611120"/>
                  <a:gd name="connsiteX23" fmla="*/ 4010025 w 7703367"/>
                  <a:gd name="connsiteY23" fmla="*/ 1277620 h 2611120"/>
                  <a:gd name="connsiteX24" fmla="*/ 4157663 w 7703367"/>
                  <a:gd name="connsiteY24" fmla="*/ 1377632 h 2611120"/>
                  <a:gd name="connsiteX25" fmla="*/ 4448175 w 7703367"/>
                  <a:gd name="connsiteY25" fmla="*/ 1668145 h 2611120"/>
                  <a:gd name="connsiteX26" fmla="*/ 4667250 w 7703367"/>
                  <a:gd name="connsiteY26" fmla="*/ 1882457 h 2611120"/>
                  <a:gd name="connsiteX27" fmla="*/ 5029200 w 7703367"/>
                  <a:gd name="connsiteY27" fmla="*/ 2144395 h 2611120"/>
                  <a:gd name="connsiteX28" fmla="*/ 5272088 w 7703367"/>
                  <a:gd name="connsiteY28" fmla="*/ 2301557 h 2611120"/>
                  <a:gd name="connsiteX29" fmla="*/ 5476875 w 7703367"/>
                  <a:gd name="connsiteY29" fmla="*/ 2372995 h 2611120"/>
                  <a:gd name="connsiteX30" fmla="*/ 5624513 w 7703367"/>
                  <a:gd name="connsiteY30" fmla="*/ 2473007 h 2611120"/>
                  <a:gd name="connsiteX31" fmla="*/ 5748338 w 7703367"/>
                  <a:gd name="connsiteY31" fmla="*/ 2530157 h 2611120"/>
                  <a:gd name="connsiteX32" fmla="*/ 5738813 w 7703367"/>
                  <a:gd name="connsiteY32" fmla="*/ 2449195 h 2611120"/>
                  <a:gd name="connsiteX33" fmla="*/ 5695950 w 7703367"/>
                  <a:gd name="connsiteY33" fmla="*/ 2349182 h 2611120"/>
                  <a:gd name="connsiteX34" fmla="*/ 5715000 w 7703367"/>
                  <a:gd name="connsiteY34" fmla="*/ 2282507 h 2611120"/>
                  <a:gd name="connsiteX35" fmla="*/ 5838825 w 7703367"/>
                  <a:gd name="connsiteY35" fmla="*/ 2358707 h 2611120"/>
                  <a:gd name="connsiteX36" fmla="*/ 6096000 w 7703367"/>
                  <a:gd name="connsiteY36" fmla="*/ 2411095 h 2611120"/>
                  <a:gd name="connsiteX37" fmla="*/ 6229350 w 7703367"/>
                  <a:gd name="connsiteY37" fmla="*/ 2458720 h 2611120"/>
                  <a:gd name="connsiteX38" fmla="*/ 6396038 w 7703367"/>
                  <a:gd name="connsiteY38" fmla="*/ 2487295 h 2611120"/>
                  <a:gd name="connsiteX39" fmla="*/ 6467475 w 7703367"/>
                  <a:gd name="connsiteY39" fmla="*/ 2468245 h 2611120"/>
                  <a:gd name="connsiteX40" fmla="*/ 6534150 w 7703367"/>
                  <a:gd name="connsiteY40" fmla="*/ 2311082 h 2611120"/>
                  <a:gd name="connsiteX41" fmla="*/ 6686550 w 7703367"/>
                  <a:gd name="connsiteY41" fmla="*/ 2182495 h 2611120"/>
                  <a:gd name="connsiteX42" fmla="*/ 6824663 w 7703367"/>
                  <a:gd name="connsiteY42" fmla="*/ 2111057 h 2611120"/>
                  <a:gd name="connsiteX43" fmla="*/ 6905625 w 7703367"/>
                  <a:gd name="connsiteY43" fmla="*/ 2063432 h 2611120"/>
                  <a:gd name="connsiteX44" fmla="*/ 7062788 w 7703367"/>
                  <a:gd name="connsiteY44" fmla="*/ 2058670 h 2611120"/>
                  <a:gd name="connsiteX45" fmla="*/ 7115175 w 7703367"/>
                  <a:gd name="connsiteY45" fmla="*/ 2006282 h 2611120"/>
                  <a:gd name="connsiteX46" fmla="*/ 7119938 w 7703367"/>
                  <a:gd name="connsiteY46" fmla="*/ 1872932 h 2611120"/>
                  <a:gd name="connsiteX47" fmla="*/ 7105650 w 7703367"/>
                  <a:gd name="connsiteY47" fmla="*/ 1777682 h 2611120"/>
                  <a:gd name="connsiteX48" fmla="*/ 7177088 w 7703367"/>
                  <a:gd name="connsiteY48" fmla="*/ 1696720 h 2611120"/>
                  <a:gd name="connsiteX49" fmla="*/ 7348538 w 7703367"/>
                  <a:gd name="connsiteY49" fmla="*/ 1610995 h 2611120"/>
                  <a:gd name="connsiteX50" fmla="*/ 7453313 w 7703367"/>
                  <a:gd name="connsiteY50" fmla="*/ 1582420 h 2611120"/>
                  <a:gd name="connsiteX51" fmla="*/ 7534275 w 7703367"/>
                  <a:gd name="connsiteY51" fmla="*/ 1487170 h 2611120"/>
                  <a:gd name="connsiteX52" fmla="*/ 7596188 w 7703367"/>
                  <a:gd name="connsiteY52" fmla="*/ 1344295 h 2611120"/>
                  <a:gd name="connsiteX53" fmla="*/ 7596188 w 7703367"/>
                  <a:gd name="connsiteY53" fmla="*/ 1206182 h 2611120"/>
                  <a:gd name="connsiteX54" fmla="*/ 7648575 w 7703367"/>
                  <a:gd name="connsiteY54" fmla="*/ 1087120 h 2611120"/>
                  <a:gd name="connsiteX55" fmla="*/ 7700963 w 7703367"/>
                  <a:gd name="connsiteY55" fmla="*/ 1020445 h 2611120"/>
                  <a:gd name="connsiteX56" fmla="*/ 7681913 w 7703367"/>
                  <a:gd name="connsiteY56" fmla="*/ 915670 h 2611120"/>
                  <a:gd name="connsiteX57" fmla="*/ 7572375 w 7703367"/>
                  <a:gd name="connsiteY57" fmla="*/ 758507 h 2611120"/>
                  <a:gd name="connsiteX58" fmla="*/ 7481888 w 7703367"/>
                  <a:gd name="connsiteY58" fmla="*/ 639445 h 2611120"/>
                  <a:gd name="connsiteX59" fmla="*/ 7415213 w 7703367"/>
                  <a:gd name="connsiteY59" fmla="*/ 539432 h 2611120"/>
                  <a:gd name="connsiteX60" fmla="*/ 7386638 w 7703367"/>
                  <a:gd name="connsiteY60" fmla="*/ 553720 h 2611120"/>
                  <a:gd name="connsiteX61" fmla="*/ 7296150 w 7703367"/>
                  <a:gd name="connsiteY61" fmla="*/ 510857 h 2611120"/>
                  <a:gd name="connsiteX62" fmla="*/ 7177088 w 7703367"/>
                  <a:gd name="connsiteY62" fmla="*/ 463232 h 2611120"/>
                  <a:gd name="connsiteX63" fmla="*/ 7010400 w 7703367"/>
                  <a:gd name="connsiteY63" fmla="*/ 372745 h 2611120"/>
                  <a:gd name="connsiteX64" fmla="*/ 6900863 w 7703367"/>
                  <a:gd name="connsiteY64" fmla="*/ 301307 h 2611120"/>
                  <a:gd name="connsiteX65" fmla="*/ 6781800 w 7703367"/>
                  <a:gd name="connsiteY65" fmla="*/ 220345 h 2611120"/>
                  <a:gd name="connsiteX66" fmla="*/ 6681788 w 7703367"/>
                  <a:gd name="connsiteY66" fmla="*/ 96520 h 2611120"/>
                  <a:gd name="connsiteX67" fmla="*/ 6605588 w 7703367"/>
                  <a:gd name="connsiteY67" fmla="*/ 34607 h 2611120"/>
                  <a:gd name="connsiteX68" fmla="*/ 6572250 w 7703367"/>
                  <a:gd name="connsiteY68" fmla="*/ 1270 h 2611120"/>
                  <a:gd name="connsiteX69" fmla="*/ 6477000 w 7703367"/>
                  <a:gd name="connsiteY69" fmla="*/ 77470 h 2611120"/>
                  <a:gd name="connsiteX70" fmla="*/ 6419850 w 7703367"/>
                  <a:gd name="connsiteY70" fmla="*/ 172720 h 2611120"/>
                  <a:gd name="connsiteX71" fmla="*/ 6353175 w 7703367"/>
                  <a:gd name="connsiteY71" fmla="*/ 172720 h 2611120"/>
                  <a:gd name="connsiteX72" fmla="*/ 6315075 w 7703367"/>
                  <a:gd name="connsiteY72" fmla="*/ 158432 h 2611120"/>
                  <a:gd name="connsiteX73" fmla="*/ 6253163 w 7703367"/>
                  <a:gd name="connsiteY73" fmla="*/ 210820 h 2611120"/>
                  <a:gd name="connsiteX74" fmla="*/ 6348413 w 7703367"/>
                  <a:gd name="connsiteY74" fmla="*/ 348932 h 2611120"/>
                  <a:gd name="connsiteX75" fmla="*/ 6534150 w 7703367"/>
                  <a:gd name="connsiteY75" fmla="*/ 596582 h 2611120"/>
                  <a:gd name="connsiteX76" fmla="*/ 6653213 w 7703367"/>
                  <a:gd name="connsiteY76" fmla="*/ 844232 h 2611120"/>
                  <a:gd name="connsiteX77" fmla="*/ 6729413 w 7703367"/>
                  <a:gd name="connsiteY77" fmla="*/ 953770 h 2611120"/>
                  <a:gd name="connsiteX78" fmla="*/ 6738938 w 7703367"/>
                  <a:gd name="connsiteY78" fmla="*/ 1063307 h 2611120"/>
                  <a:gd name="connsiteX79" fmla="*/ 6734175 w 7703367"/>
                  <a:gd name="connsiteY79" fmla="*/ 1144270 h 2611120"/>
                  <a:gd name="connsiteX80" fmla="*/ 6677025 w 7703367"/>
                  <a:gd name="connsiteY80" fmla="*/ 1191895 h 2611120"/>
                  <a:gd name="connsiteX81" fmla="*/ 6605588 w 7703367"/>
                  <a:gd name="connsiteY81" fmla="*/ 1244282 h 2611120"/>
                  <a:gd name="connsiteX82" fmla="*/ 6648450 w 7703367"/>
                  <a:gd name="connsiteY82" fmla="*/ 1358582 h 2611120"/>
                  <a:gd name="connsiteX83" fmla="*/ 6619875 w 7703367"/>
                  <a:gd name="connsiteY83" fmla="*/ 1396682 h 2611120"/>
                  <a:gd name="connsiteX84" fmla="*/ 6562725 w 7703367"/>
                  <a:gd name="connsiteY84" fmla="*/ 1434782 h 2611120"/>
                  <a:gd name="connsiteX85" fmla="*/ 6543675 w 7703367"/>
                  <a:gd name="connsiteY85" fmla="*/ 1530032 h 2611120"/>
                  <a:gd name="connsiteX86" fmla="*/ 6381750 w 7703367"/>
                  <a:gd name="connsiteY86" fmla="*/ 1525270 h 2611120"/>
                  <a:gd name="connsiteX87" fmla="*/ 6286500 w 7703367"/>
                  <a:gd name="connsiteY87" fmla="*/ 1563370 h 2611120"/>
                  <a:gd name="connsiteX88" fmla="*/ 6238875 w 7703367"/>
                  <a:gd name="connsiteY88" fmla="*/ 1620520 h 2611120"/>
                  <a:gd name="connsiteX89" fmla="*/ 6224588 w 7703367"/>
                  <a:gd name="connsiteY89" fmla="*/ 1701482 h 2611120"/>
                  <a:gd name="connsiteX90" fmla="*/ 6176963 w 7703367"/>
                  <a:gd name="connsiteY90" fmla="*/ 1725295 h 2611120"/>
                  <a:gd name="connsiteX91" fmla="*/ 6143625 w 7703367"/>
                  <a:gd name="connsiteY91" fmla="*/ 1777682 h 2611120"/>
                  <a:gd name="connsiteX92" fmla="*/ 6100763 w 7703367"/>
                  <a:gd name="connsiteY92" fmla="*/ 1830070 h 2611120"/>
                  <a:gd name="connsiteX93" fmla="*/ 6000750 w 7703367"/>
                  <a:gd name="connsiteY93" fmla="*/ 1844357 h 2611120"/>
                  <a:gd name="connsiteX94" fmla="*/ 5915025 w 7703367"/>
                  <a:gd name="connsiteY94" fmla="*/ 1844357 h 2611120"/>
                  <a:gd name="connsiteX95" fmla="*/ 5605463 w 7703367"/>
                  <a:gd name="connsiteY95" fmla="*/ 1753870 h 2611120"/>
                  <a:gd name="connsiteX96" fmla="*/ 5353050 w 7703367"/>
                  <a:gd name="connsiteY96" fmla="*/ 1639570 h 2611120"/>
                  <a:gd name="connsiteX97" fmla="*/ 5086350 w 7703367"/>
                  <a:gd name="connsiteY97" fmla="*/ 1472882 h 2611120"/>
                  <a:gd name="connsiteX98" fmla="*/ 4891088 w 7703367"/>
                  <a:gd name="connsiteY98" fmla="*/ 1310957 h 2611120"/>
                  <a:gd name="connsiteX99" fmla="*/ 4595813 w 7703367"/>
                  <a:gd name="connsiteY99" fmla="*/ 1091882 h 2611120"/>
                  <a:gd name="connsiteX100" fmla="*/ 4376738 w 7703367"/>
                  <a:gd name="connsiteY100" fmla="*/ 844232 h 2611120"/>
                  <a:gd name="connsiteX101" fmla="*/ 4133850 w 7703367"/>
                  <a:gd name="connsiteY101" fmla="*/ 610870 h 2611120"/>
                  <a:gd name="connsiteX102" fmla="*/ 3929063 w 7703367"/>
                  <a:gd name="connsiteY102" fmla="*/ 448945 h 2611120"/>
                  <a:gd name="connsiteX103" fmla="*/ 3824288 w 7703367"/>
                  <a:gd name="connsiteY103" fmla="*/ 415607 h 2611120"/>
                  <a:gd name="connsiteX104" fmla="*/ 3762375 w 7703367"/>
                  <a:gd name="connsiteY104" fmla="*/ 458470 h 2611120"/>
                  <a:gd name="connsiteX105" fmla="*/ 3681413 w 7703367"/>
                  <a:gd name="connsiteY105" fmla="*/ 644207 h 2611120"/>
                  <a:gd name="connsiteX106" fmla="*/ 3614738 w 7703367"/>
                  <a:gd name="connsiteY106" fmla="*/ 744220 h 2611120"/>
                  <a:gd name="connsiteX107" fmla="*/ 3524250 w 7703367"/>
                  <a:gd name="connsiteY107" fmla="*/ 710882 h 2611120"/>
                  <a:gd name="connsiteX108" fmla="*/ 3462338 w 7703367"/>
                  <a:gd name="connsiteY108" fmla="*/ 591820 h 2611120"/>
                  <a:gd name="connsiteX109" fmla="*/ 3405188 w 7703367"/>
                  <a:gd name="connsiteY109" fmla="*/ 548957 h 2611120"/>
                  <a:gd name="connsiteX110" fmla="*/ 3305175 w 7703367"/>
                  <a:gd name="connsiteY110" fmla="*/ 653732 h 2611120"/>
                  <a:gd name="connsiteX111" fmla="*/ 3257550 w 7703367"/>
                  <a:gd name="connsiteY111" fmla="*/ 744220 h 2611120"/>
                  <a:gd name="connsiteX112" fmla="*/ 3157538 w 7703367"/>
                  <a:gd name="connsiteY112" fmla="*/ 691832 h 2611120"/>
                  <a:gd name="connsiteX113" fmla="*/ 3086100 w 7703367"/>
                  <a:gd name="connsiteY113" fmla="*/ 629920 h 2611120"/>
                  <a:gd name="connsiteX114" fmla="*/ 3048000 w 7703367"/>
                  <a:gd name="connsiteY114" fmla="*/ 558482 h 2611120"/>
                  <a:gd name="connsiteX115" fmla="*/ 2938463 w 7703367"/>
                  <a:gd name="connsiteY115" fmla="*/ 691832 h 2611120"/>
                  <a:gd name="connsiteX116" fmla="*/ 2847975 w 7703367"/>
                  <a:gd name="connsiteY116" fmla="*/ 791845 h 2611120"/>
                  <a:gd name="connsiteX117" fmla="*/ 2776538 w 7703367"/>
                  <a:gd name="connsiteY117" fmla="*/ 810895 h 2611120"/>
                  <a:gd name="connsiteX118" fmla="*/ 2700338 w 7703367"/>
                  <a:gd name="connsiteY118" fmla="*/ 729932 h 2611120"/>
                  <a:gd name="connsiteX119" fmla="*/ 2614613 w 7703367"/>
                  <a:gd name="connsiteY119" fmla="*/ 853757 h 2611120"/>
                  <a:gd name="connsiteX120" fmla="*/ 2557463 w 7703367"/>
                  <a:gd name="connsiteY120" fmla="*/ 1034732 h 2611120"/>
                  <a:gd name="connsiteX121" fmla="*/ 2433638 w 7703367"/>
                  <a:gd name="connsiteY121" fmla="*/ 1277620 h 2611120"/>
                  <a:gd name="connsiteX122" fmla="*/ 2195513 w 7703367"/>
                  <a:gd name="connsiteY122" fmla="*/ 1515745 h 2611120"/>
                  <a:gd name="connsiteX123" fmla="*/ 1857375 w 7703367"/>
                  <a:gd name="connsiteY123" fmla="*/ 1725295 h 2611120"/>
                  <a:gd name="connsiteX124" fmla="*/ 1609725 w 7703367"/>
                  <a:gd name="connsiteY124" fmla="*/ 1863407 h 2611120"/>
                  <a:gd name="connsiteX125" fmla="*/ 1343025 w 7703367"/>
                  <a:gd name="connsiteY125" fmla="*/ 1944370 h 2611120"/>
                  <a:gd name="connsiteX126" fmla="*/ 1047750 w 7703367"/>
                  <a:gd name="connsiteY126" fmla="*/ 2058670 h 2611120"/>
                  <a:gd name="connsiteX127" fmla="*/ 804863 w 7703367"/>
                  <a:gd name="connsiteY127" fmla="*/ 2130107 h 2611120"/>
                  <a:gd name="connsiteX128" fmla="*/ 581025 w 7703367"/>
                  <a:gd name="connsiteY128" fmla="*/ 2153920 h 2611120"/>
                  <a:gd name="connsiteX129" fmla="*/ 390525 w 7703367"/>
                  <a:gd name="connsiteY129" fmla="*/ 2158682 h 2611120"/>
                  <a:gd name="connsiteX130" fmla="*/ 209550 w 7703367"/>
                  <a:gd name="connsiteY130" fmla="*/ 2192020 h 2611120"/>
                  <a:gd name="connsiteX131" fmla="*/ 76200 w 7703367"/>
                  <a:gd name="connsiteY131" fmla="*/ 2272982 h 2611120"/>
                  <a:gd name="connsiteX132" fmla="*/ 4763 w 7703367"/>
                  <a:gd name="connsiteY132" fmla="*/ 2301557 h 2611120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57388 w 7703367"/>
                  <a:gd name="connsiteY3" fmla="*/ 2492057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305050 w 7703367"/>
                  <a:gd name="connsiteY4" fmla="*/ 2315845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09838 w 7703367"/>
                  <a:gd name="connsiteY5" fmla="*/ 2201545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05250 w 7703367"/>
                  <a:gd name="connsiteY21" fmla="*/ 1363345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57638 w 7703367"/>
                  <a:gd name="connsiteY22" fmla="*/ 1358582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57663 w 7703367"/>
                  <a:gd name="connsiteY24" fmla="*/ 1377632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48175 w 7703367"/>
                  <a:gd name="connsiteY25" fmla="*/ 1668145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7250 w 7703367"/>
                  <a:gd name="connsiteY26" fmla="*/ 1882457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96188 w 7703367"/>
                  <a:gd name="connsiteY52" fmla="*/ 1344295 h 2615882"/>
                  <a:gd name="connsiteX53" fmla="*/ 7596188 w 7703367"/>
                  <a:gd name="connsiteY53" fmla="*/ 1206182 h 2615882"/>
                  <a:gd name="connsiteX54" fmla="*/ 7648575 w 7703367"/>
                  <a:gd name="connsiteY54" fmla="*/ 1087120 h 2615882"/>
                  <a:gd name="connsiteX55" fmla="*/ 7700963 w 7703367"/>
                  <a:gd name="connsiteY55" fmla="*/ 1020445 h 2615882"/>
                  <a:gd name="connsiteX56" fmla="*/ 7681913 w 7703367"/>
                  <a:gd name="connsiteY56" fmla="*/ 915670 h 2615882"/>
                  <a:gd name="connsiteX57" fmla="*/ 7572375 w 7703367"/>
                  <a:gd name="connsiteY57" fmla="*/ 758507 h 2615882"/>
                  <a:gd name="connsiteX58" fmla="*/ 7481888 w 7703367"/>
                  <a:gd name="connsiteY58" fmla="*/ 639445 h 2615882"/>
                  <a:gd name="connsiteX59" fmla="*/ 7415213 w 7703367"/>
                  <a:gd name="connsiteY59" fmla="*/ 539432 h 2615882"/>
                  <a:gd name="connsiteX60" fmla="*/ 7386638 w 7703367"/>
                  <a:gd name="connsiteY60" fmla="*/ 553720 h 2615882"/>
                  <a:gd name="connsiteX61" fmla="*/ 7296150 w 7703367"/>
                  <a:gd name="connsiteY61" fmla="*/ 510857 h 2615882"/>
                  <a:gd name="connsiteX62" fmla="*/ 7177088 w 7703367"/>
                  <a:gd name="connsiteY62" fmla="*/ 463232 h 2615882"/>
                  <a:gd name="connsiteX63" fmla="*/ 7010400 w 7703367"/>
                  <a:gd name="connsiteY63" fmla="*/ 372745 h 2615882"/>
                  <a:gd name="connsiteX64" fmla="*/ 6900863 w 7703367"/>
                  <a:gd name="connsiteY64" fmla="*/ 301307 h 2615882"/>
                  <a:gd name="connsiteX65" fmla="*/ 6781800 w 7703367"/>
                  <a:gd name="connsiteY65" fmla="*/ 220345 h 2615882"/>
                  <a:gd name="connsiteX66" fmla="*/ 6681788 w 7703367"/>
                  <a:gd name="connsiteY66" fmla="*/ 96520 h 2615882"/>
                  <a:gd name="connsiteX67" fmla="*/ 6605588 w 7703367"/>
                  <a:gd name="connsiteY67" fmla="*/ 34607 h 2615882"/>
                  <a:gd name="connsiteX68" fmla="*/ 6572250 w 7703367"/>
                  <a:gd name="connsiteY68" fmla="*/ 1270 h 2615882"/>
                  <a:gd name="connsiteX69" fmla="*/ 6477000 w 7703367"/>
                  <a:gd name="connsiteY69" fmla="*/ 77470 h 2615882"/>
                  <a:gd name="connsiteX70" fmla="*/ 6419850 w 7703367"/>
                  <a:gd name="connsiteY70" fmla="*/ 172720 h 2615882"/>
                  <a:gd name="connsiteX71" fmla="*/ 6353175 w 7703367"/>
                  <a:gd name="connsiteY71" fmla="*/ 172720 h 2615882"/>
                  <a:gd name="connsiteX72" fmla="*/ 6315075 w 7703367"/>
                  <a:gd name="connsiteY72" fmla="*/ 158432 h 2615882"/>
                  <a:gd name="connsiteX73" fmla="*/ 6253163 w 7703367"/>
                  <a:gd name="connsiteY73" fmla="*/ 210820 h 2615882"/>
                  <a:gd name="connsiteX74" fmla="*/ 6348413 w 7703367"/>
                  <a:gd name="connsiteY74" fmla="*/ 348932 h 2615882"/>
                  <a:gd name="connsiteX75" fmla="*/ 6534150 w 7703367"/>
                  <a:gd name="connsiteY75" fmla="*/ 596582 h 2615882"/>
                  <a:gd name="connsiteX76" fmla="*/ 6653213 w 7703367"/>
                  <a:gd name="connsiteY76" fmla="*/ 844232 h 2615882"/>
                  <a:gd name="connsiteX77" fmla="*/ 6729413 w 7703367"/>
                  <a:gd name="connsiteY77" fmla="*/ 953770 h 2615882"/>
                  <a:gd name="connsiteX78" fmla="*/ 6738938 w 7703367"/>
                  <a:gd name="connsiteY78" fmla="*/ 1063307 h 2615882"/>
                  <a:gd name="connsiteX79" fmla="*/ 6734175 w 7703367"/>
                  <a:gd name="connsiteY79" fmla="*/ 1144270 h 2615882"/>
                  <a:gd name="connsiteX80" fmla="*/ 6677025 w 7703367"/>
                  <a:gd name="connsiteY80" fmla="*/ 1191895 h 2615882"/>
                  <a:gd name="connsiteX81" fmla="*/ 6605588 w 7703367"/>
                  <a:gd name="connsiteY81" fmla="*/ 1244282 h 2615882"/>
                  <a:gd name="connsiteX82" fmla="*/ 6648450 w 7703367"/>
                  <a:gd name="connsiteY82" fmla="*/ 1358582 h 2615882"/>
                  <a:gd name="connsiteX83" fmla="*/ 6619875 w 7703367"/>
                  <a:gd name="connsiteY83" fmla="*/ 1396682 h 2615882"/>
                  <a:gd name="connsiteX84" fmla="*/ 6562725 w 7703367"/>
                  <a:gd name="connsiteY84" fmla="*/ 1434782 h 2615882"/>
                  <a:gd name="connsiteX85" fmla="*/ 6543675 w 7703367"/>
                  <a:gd name="connsiteY85" fmla="*/ 1530032 h 2615882"/>
                  <a:gd name="connsiteX86" fmla="*/ 6381750 w 7703367"/>
                  <a:gd name="connsiteY86" fmla="*/ 1525270 h 2615882"/>
                  <a:gd name="connsiteX87" fmla="*/ 6286500 w 7703367"/>
                  <a:gd name="connsiteY87" fmla="*/ 1563370 h 2615882"/>
                  <a:gd name="connsiteX88" fmla="*/ 6238875 w 7703367"/>
                  <a:gd name="connsiteY88" fmla="*/ 1620520 h 2615882"/>
                  <a:gd name="connsiteX89" fmla="*/ 6224588 w 7703367"/>
                  <a:gd name="connsiteY89" fmla="*/ 1701482 h 2615882"/>
                  <a:gd name="connsiteX90" fmla="*/ 6176963 w 7703367"/>
                  <a:gd name="connsiteY90" fmla="*/ 1725295 h 2615882"/>
                  <a:gd name="connsiteX91" fmla="*/ 6143625 w 7703367"/>
                  <a:gd name="connsiteY91" fmla="*/ 1777682 h 2615882"/>
                  <a:gd name="connsiteX92" fmla="*/ 6100763 w 7703367"/>
                  <a:gd name="connsiteY92" fmla="*/ 1830070 h 2615882"/>
                  <a:gd name="connsiteX93" fmla="*/ 6000750 w 7703367"/>
                  <a:gd name="connsiteY93" fmla="*/ 1844357 h 2615882"/>
                  <a:gd name="connsiteX94" fmla="*/ 5915025 w 7703367"/>
                  <a:gd name="connsiteY94" fmla="*/ 1844357 h 2615882"/>
                  <a:gd name="connsiteX95" fmla="*/ 5605463 w 7703367"/>
                  <a:gd name="connsiteY95" fmla="*/ 1753870 h 2615882"/>
                  <a:gd name="connsiteX96" fmla="*/ 5353050 w 7703367"/>
                  <a:gd name="connsiteY96" fmla="*/ 1639570 h 2615882"/>
                  <a:gd name="connsiteX97" fmla="*/ 5086350 w 7703367"/>
                  <a:gd name="connsiteY97" fmla="*/ 1472882 h 2615882"/>
                  <a:gd name="connsiteX98" fmla="*/ 4891088 w 7703367"/>
                  <a:gd name="connsiteY98" fmla="*/ 1310957 h 2615882"/>
                  <a:gd name="connsiteX99" fmla="*/ 4595813 w 7703367"/>
                  <a:gd name="connsiteY99" fmla="*/ 1091882 h 2615882"/>
                  <a:gd name="connsiteX100" fmla="*/ 4376738 w 7703367"/>
                  <a:gd name="connsiteY100" fmla="*/ 844232 h 2615882"/>
                  <a:gd name="connsiteX101" fmla="*/ 4133850 w 7703367"/>
                  <a:gd name="connsiteY101" fmla="*/ 610870 h 2615882"/>
                  <a:gd name="connsiteX102" fmla="*/ 3929063 w 7703367"/>
                  <a:gd name="connsiteY102" fmla="*/ 448945 h 2615882"/>
                  <a:gd name="connsiteX103" fmla="*/ 3824288 w 7703367"/>
                  <a:gd name="connsiteY103" fmla="*/ 415607 h 2615882"/>
                  <a:gd name="connsiteX104" fmla="*/ 3762375 w 7703367"/>
                  <a:gd name="connsiteY104" fmla="*/ 458470 h 2615882"/>
                  <a:gd name="connsiteX105" fmla="*/ 3681413 w 7703367"/>
                  <a:gd name="connsiteY105" fmla="*/ 644207 h 2615882"/>
                  <a:gd name="connsiteX106" fmla="*/ 3614738 w 7703367"/>
                  <a:gd name="connsiteY106" fmla="*/ 744220 h 2615882"/>
                  <a:gd name="connsiteX107" fmla="*/ 3524250 w 7703367"/>
                  <a:gd name="connsiteY107" fmla="*/ 710882 h 2615882"/>
                  <a:gd name="connsiteX108" fmla="*/ 3462338 w 7703367"/>
                  <a:gd name="connsiteY108" fmla="*/ 591820 h 2615882"/>
                  <a:gd name="connsiteX109" fmla="*/ 3405188 w 7703367"/>
                  <a:gd name="connsiteY109" fmla="*/ 548957 h 2615882"/>
                  <a:gd name="connsiteX110" fmla="*/ 3305175 w 7703367"/>
                  <a:gd name="connsiteY110" fmla="*/ 653732 h 2615882"/>
                  <a:gd name="connsiteX111" fmla="*/ 3257550 w 7703367"/>
                  <a:gd name="connsiteY111" fmla="*/ 744220 h 2615882"/>
                  <a:gd name="connsiteX112" fmla="*/ 3157538 w 7703367"/>
                  <a:gd name="connsiteY112" fmla="*/ 691832 h 2615882"/>
                  <a:gd name="connsiteX113" fmla="*/ 3086100 w 7703367"/>
                  <a:gd name="connsiteY113" fmla="*/ 629920 h 2615882"/>
                  <a:gd name="connsiteX114" fmla="*/ 3048000 w 7703367"/>
                  <a:gd name="connsiteY114" fmla="*/ 558482 h 2615882"/>
                  <a:gd name="connsiteX115" fmla="*/ 2938463 w 7703367"/>
                  <a:gd name="connsiteY115" fmla="*/ 691832 h 2615882"/>
                  <a:gd name="connsiteX116" fmla="*/ 2847975 w 7703367"/>
                  <a:gd name="connsiteY116" fmla="*/ 791845 h 2615882"/>
                  <a:gd name="connsiteX117" fmla="*/ 2776538 w 7703367"/>
                  <a:gd name="connsiteY117" fmla="*/ 810895 h 2615882"/>
                  <a:gd name="connsiteX118" fmla="*/ 2700338 w 7703367"/>
                  <a:gd name="connsiteY118" fmla="*/ 729932 h 2615882"/>
                  <a:gd name="connsiteX119" fmla="*/ 2614613 w 7703367"/>
                  <a:gd name="connsiteY119" fmla="*/ 853757 h 2615882"/>
                  <a:gd name="connsiteX120" fmla="*/ 2557463 w 7703367"/>
                  <a:gd name="connsiteY120" fmla="*/ 1034732 h 2615882"/>
                  <a:gd name="connsiteX121" fmla="*/ 2433638 w 7703367"/>
                  <a:gd name="connsiteY121" fmla="*/ 1277620 h 2615882"/>
                  <a:gd name="connsiteX122" fmla="*/ 2195513 w 7703367"/>
                  <a:gd name="connsiteY122" fmla="*/ 1515745 h 2615882"/>
                  <a:gd name="connsiteX123" fmla="*/ 1857375 w 7703367"/>
                  <a:gd name="connsiteY123" fmla="*/ 1725295 h 2615882"/>
                  <a:gd name="connsiteX124" fmla="*/ 1609725 w 7703367"/>
                  <a:gd name="connsiteY124" fmla="*/ 1863407 h 2615882"/>
                  <a:gd name="connsiteX125" fmla="*/ 1343025 w 7703367"/>
                  <a:gd name="connsiteY125" fmla="*/ 1944370 h 2615882"/>
                  <a:gd name="connsiteX126" fmla="*/ 1047750 w 7703367"/>
                  <a:gd name="connsiteY126" fmla="*/ 2058670 h 2615882"/>
                  <a:gd name="connsiteX127" fmla="*/ 804863 w 7703367"/>
                  <a:gd name="connsiteY127" fmla="*/ 2130107 h 2615882"/>
                  <a:gd name="connsiteX128" fmla="*/ 581025 w 7703367"/>
                  <a:gd name="connsiteY128" fmla="*/ 2153920 h 2615882"/>
                  <a:gd name="connsiteX129" fmla="*/ 390525 w 7703367"/>
                  <a:gd name="connsiteY129" fmla="*/ 2158682 h 2615882"/>
                  <a:gd name="connsiteX130" fmla="*/ 209550 w 7703367"/>
                  <a:gd name="connsiteY130" fmla="*/ 2192020 h 2615882"/>
                  <a:gd name="connsiteX131" fmla="*/ 76200 w 7703367"/>
                  <a:gd name="connsiteY131" fmla="*/ 2272982 h 2615882"/>
                  <a:gd name="connsiteX132" fmla="*/ 4763 w 7703367"/>
                  <a:gd name="connsiteY132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96188 w 7703367"/>
                  <a:gd name="connsiteY53" fmla="*/ 134429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3367"/>
                  <a:gd name="connsiteY0" fmla="*/ 2301557 h 2615882"/>
                  <a:gd name="connsiteX1" fmla="*/ 0 w 7703367"/>
                  <a:gd name="connsiteY1" fmla="*/ 2611120 h 2615882"/>
                  <a:gd name="connsiteX2" fmla="*/ 1533525 w 7703367"/>
                  <a:gd name="connsiteY2" fmla="*/ 2615882 h 2615882"/>
                  <a:gd name="connsiteX3" fmla="*/ 1947863 w 7703367"/>
                  <a:gd name="connsiteY3" fmla="*/ 2449195 h 2615882"/>
                  <a:gd name="connsiteX4" fmla="*/ 2281237 w 7703367"/>
                  <a:gd name="connsiteY4" fmla="*/ 2287270 h 2615882"/>
                  <a:gd name="connsiteX5" fmla="*/ 2533651 w 7703367"/>
                  <a:gd name="connsiteY5" fmla="*/ 2168208 h 2615882"/>
                  <a:gd name="connsiteX6" fmla="*/ 2719388 w 7703367"/>
                  <a:gd name="connsiteY6" fmla="*/ 2063432 h 2615882"/>
                  <a:gd name="connsiteX7" fmla="*/ 2886075 w 7703367"/>
                  <a:gd name="connsiteY7" fmla="*/ 1901507 h 2615882"/>
                  <a:gd name="connsiteX8" fmla="*/ 3048000 w 7703367"/>
                  <a:gd name="connsiteY8" fmla="*/ 1730057 h 2615882"/>
                  <a:gd name="connsiteX9" fmla="*/ 3157538 w 7703367"/>
                  <a:gd name="connsiteY9" fmla="*/ 1596707 h 2615882"/>
                  <a:gd name="connsiteX10" fmla="*/ 3228975 w 7703367"/>
                  <a:gd name="connsiteY10" fmla="*/ 1463357 h 2615882"/>
                  <a:gd name="connsiteX11" fmla="*/ 3271838 w 7703367"/>
                  <a:gd name="connsiteY11" fmla="*/ 1430020 h 2615882"/>
                  <a:gd name="connsiteX12" fmla="*/ 3333750 w 7703367"/>
                  <a:gd name="connsiteY12" fmla="*/ 1534795 h 2615882"/>
                  <a:gd name="connsiteX13" fmla="*/ 3357563 w 7703367"/>
                  <a:gd name="connsiteY13" fmla="*/ 1572895 h 2615882"/>
                  <a:gd name="connsiteX14" fmla="*/ 3433763 w 7703367"/>
                  <a:gd name="connsiteY14" fmla="*/ 1482407 h 2615882"/>
                  <a:gd name="connsiteX15" fmla="*/ 3519488 w 7703367"/>
                  <a:gd name="connsiteY15" fmla="*/ 1358582 h 2615882"/>
                  <a:gd name="connsiteX16" fmla="*/ 3576638 w 7703367"/>
                  <a:gd name="connsiteY16" fmla="*/ 1334770 h 2615882"/>
                  <a:gd name="connsiteX17" fmla="*/ 3609975 w 7703367"/>
                  <a:gd name="connsiteY17" fmla="*/ 1430020 h 2615882"/>
                  <a:gd name="connsiteX18" fmla="*/ 3648075 w 7703367"/>
                  <a:gd name="connsiteY18" fmla="*/ 1458595 h 2615882"/>
                  <a:gd name="connsiteX19" fmla="*/ 3781425 w 7703367"/>
                  <a:gd name="connsiteY19" fmla="*/ 1315720 h 2615882"/>
                  <a:gd name="connsiteX20" fmla="*/ 3814763 w 7703367"/>
                  <a:gd name="connsiteY20" fmla="*/ 1310957 h 2615882"/>
                  <a:gd name="connsiteX21" fmla="*/ 3914775 w 7703367"/>
                  <a:gd name="connsiteY21" fmla="*/ 1387157 h 2615882"/>
                  <a:gd name="connsiteX22" fmla="*/ 3971926 w 7703367"/>
                  <a:gd name="connsiteY22" fmla="*/ 1387157 h 2615882"/>
                  <a:gd name="connsiteX23" fmla="*/ 4010025 w 7703367"/>
                  <a:gd name="connsiteY23" fmla="*/ 1277620 h 2615882"/>
                  <a:gd name="connsiteX24" fmla="*/ 4162426 w 7703367"/>
                  <a:gd name="connsiteY24" fmla="*/ 1449069 h 2615882"/>
                  <a:gd name="connsiteX25" fmla="*/ 4433888 w 7703367"/>
                  <a:gd name="connsiteY25" fmla="*/ 1730058 h 2615882"/>
                  <a:gd name="connsiteX26" fmla="*/ 4662487 w 7703367"/>
                  <a:gd name="connsiteY26" fmla="*/ 1911032 h 2615882"/>
                  <a:gd name="connsiteX27" fmla="*/ 5029200 w 7703367"/>
                  <a:gd name="connsiteY27" fmla="*/ 2144395 h 2615882"/>
                  <a:gd name="connsiteX28" fmla="*/ 5272088 w 7703367"/>
                  <a:gd name="connsiteY28" fmla="*/ 2301557 h 2615882"/>
                  <a:gd name="connsiteX29" fmla="*/ 5476875 w 7703367"/>
                  <a:gd name="connsiteY29" fmla="*/ 2372995 h 2615882"/>
                  <a:gd name="connsiteX30" fmla="*/ 5624513 w 7703367"/>
                  <a:gd name="connsiteY30" fmla="*/ 2473007 h 2615882"/>
                  <a:gd name="connsiteX31" fmla="*/ 5748338 w 7703367"/>
                  <a:gd name="connsiteY31" fmla="*/ 2530157 h 2615882"/>
                  <a:gd name="connsiteX32" fmla="*/ 5738813 w 7703367"/>
                  <a:gd name="connsiteY32" fmla="*/ 2449195 h 2615882"/>
                  <a:gd name="connsiteX33" fmla="*/ 5695950 w 7703367"/>
                  <a:gd name="connsiteY33" fmla="*/ 2349182 h 2615882"/>
                  <a:gd name="connsiteX34" fmla="*/ 5715000 w 7703367"/>
                  <a:gd name="connsiteY34" fmla="*/ 2282507 h 2615882"/>
                  <a:gd name="connsiteX35" fmla="*/ 5838825 w 7703367"/>
                  <a:gd name="connsiteY35" fmla="*/ 2358707 h 2615882"/>
                  <a:gd name="connsiteX36" fmla="*/ 6096000 w 7703367"/>
                  <a:gd name="connsiteY36" fmla="*/ 2411095 h 2615882"/>
                  <a:gd name="connsiteX37" fmla="*/ 6229350 w 7703367"/>
                  <a:gd name="connsiteY37" fmla="*/ 2458720 h 2615882"/>
                  <a:gd name="connsiteX38" fmla="*/ 6396038 w 7703367"/>
                  <a:gd name="connsiteY38" fmla="*/ 2487295 h 2615882"/>
                  <a:gd name="connsiteX39" fmla="*/ 6467475 w 7703367"/>
                  <a:gd name="connsiteY39" fmla="*/ 2468245 h 2615882"/>
                  <a:gd name="connsiteX40" fmla="*/ 6534150 w 7703367"/>
                  <a:gd name="connsiteY40" fmla="*/ 2311082 h 2615882"/>
                  <a:gd name="connsiteX41" fmla="*/ 6686550 w 7703367"/>
                  <a:gd name="connsiteY41" fmla="*/ 2182495 h 2615882"/>
                  <a:gd name="connsiteX42" fmla="*/ 6824663 w 7703367"/>
                  <a:gd name="connsiteY42" fmla="*/ 2111057 h 2615882"/>
                  <a:gd name="connsiteX43" fmla="*/ 6905625 w 7703367"/>
                  <a:gd name="connsiteY43" fmla="*/ 2063432 h 2615882"/>
                  <a:gd name="connsiteX44" fmla="*/ 7062788 w 7703367"/>
                  <a:gd name="connsiteY44" fmla="*/ 2058670 h 2615882"/>
                  <a:gd name="connsiteX45" fmla="*/ 7115175 w 7703367"/>
                  <a:gd name="connsiteY45" fmla="*/ 2006282 h 2615882"/>
                  <a:gd name="connsiteX46" fmla="*/ 7119938 w 7703367"/>
                  <a:gd name="connsiteY46" fmla="*/ 1872932 h 2615882"/>
                  <a:gd name="connsiteX47" fmla="*/ 7105650 w 7703367"/>
                  <a:gd name="connsiteY47" fmla="*/ 1777682 h 2615882"/>
                  <a:gd name="connsiteX48" fmla="*/ 7177088 w 7703367"/>
                  <a:gd name="connsiteY48" fmla="*/ 1696720 h 2615882"/>
                  <a:gd name="connsiteX49" fmla="*/ 7348538 w 7703367"/>
                  <a:gd name="connsiteY49" fmla="*/ 1610995 h 2615882"/>
                  <a:gd name="connsiteX50" fmla="*/ 7453313 w 7703367"/>
                  <a:gd name="connsiteY50" fmla="*/ 1582420 h 2615882"/>
                  <a:gd name="connsiteX51" fmla="*/ 7534275 w 7703367"/>
                  <a:gd name="connsiteY51" fmla="*/ 1487170 h 2615882"/>
                  <a:gd name="connsiteX52" fmla="*/ 7524750 w 7703367"/>
                  <a:gd name="connsiteY52" fmla="*/ 1406207 h 2615882"/>
                  <a:gd name="connsiteX53" fmla="*/ 7553326 w 7703367"/>
                  <a:gd name="connsiteY53" fmla="*/ 1287145 h 2615882"/>
                  <a:gd name="connsiteX54" fmla="*/ 7596188 w 7703367"/>
                  <a:gd name="connsiteY54" fmla="*/ 1206182 h 2615882"/>
                  <a:gd name="connsiteX55" fmla="*/ 7648575 w 7703367"/>
                  <a:gd name="connsiteY55" fmla="*/ 1087120 h 2615882"/>
                  <a:gd name="connsiteX56" fmla="*/ 7700963 w 7703367"/>
                  <a:gd name="connsiteY56" fmla="*/ 1020445 h 2615882"/>
                  <a:gd name="connsiteX57" fmla="*/ 7681913 w 7703367"/>
                  <a:gd name="connsiteY57" fmla="*/ 915670 h 2615882"/>
                  <a:gd name="connsiteX58" fmla="*/ 7572375 w 7703367"/>
                  <a:gd name="connsiteY58" fmla="*/ 758507 h 2615882"/>
                  <a:gd name="connsiteX59" fmla="*/ 7481888 w 7703367"/>
                  <a:gd name="connsiteY59" fmla="*/ 639445 h 2615882"/>
                  <a:gd name="connsiteX60" fmla="*/ 7415213 w 7703367"/>
                  <a:gd name="connsiteY60" fmla="*/ 539432 h 2615882"/>
                  <a:gd name="connsiteX61" fmla="*/ 7386638 w 7703367"/>
                  <a:gd name="connsiteY61" fmla="*/ 553720 h 2615882"/>
                  <a:gd name="connsiteX62" fmla="*/ 7296150 w 7703367"/>
                  <a:gd name="connsiteY62" fmla="*/ 510857 h 2615882"/>
                  <a:gd name="connsiteX63" fmla="*/ 7177088 w 7703367"/>
                  <a:gd name="connsiteY63" fmla="*/ 463232 h 2615882"/>
                  <a:gd name="connsiteX64" fmla="*/ 7010400 w 7703367"/>
                  <a:gd name="connsiteY64" fmla="*/ 372745 h 2615882"/>
                  <a:gd name="connsiteX65" fmla="*/ 6900863 w 7703367"/>
                  <a:gd name="connsiteY65" fmla="*/ 301307 h 2615882"/>
                  <a:gd name="connsiteX66" fmla="*/ 6781800 w 7703367"/>
                  <a:gd name="connsiteY66" fmla="*/ 220345 h 2615882"/>
                  <a:gd name="connsiteX67" fmla="*/ 6681788 w 7703367"/>
                  <a:gd name="connsiteY67" fmla="*/ 96520 h 2615882"/>
                  <a:gd name="connsiteX68" fmla="*/ 6605588 w 7703367"/>
                  <a:gd name="connsiteY68" fmla="*/ 34607 h 2615882"/>
                  <a:gd name="connsiteX69" fmla="*/ 6572250 w 7703367"/>
                  <a:gd name="connsiteY69" fmla="*/ 1270 h 2615882"/>
                  <a:gd name="connsiteX70" fmla="*/ 6477000 w 7703367"/>
                  <a:gd name="connsiteY70" fmla="*/ 77470 h 2615882"/>
                  <a:gd name="connsiteX71" fmla="*/ 6419850 w 7703367"/>
                  <a:gd name="connsiteY71" fmla="*/ 172720 h 2615882"/>
                  <a:gd name="connsiteX72" fmla="*/ 6353175 w 7703367"/>
                  <a:gd name="connsiteY72" fmla="*/ 172720 h 2615882"/>
                  <a:gd name="connsiteX73" fmla="*/ 6315075 w 7703367"/>
                  <a:gd name="connsiteY73" fmla="*/ 158432 h 2615882"/>
                  <a:gd name="connsiteX74" fmla="*/ 6253163 w 7703367"/>
                  <a:gd name="connsiteY74" fmla="*/ 210820 h 2615882"/>
                  <a:gd name="connsiteX75" fmla="*/ 6348413 w 7703367"/>
                  <a:gd name="connsiteY75" fmla="*/ 348932 h 2615882"/>
                  <a:gd name="connsiteX76" fmla="*/ 6534150 w 7703367"/>
                  <a:gd name="connsiteY76" fmla="*/ 596582 h 2615882"/>
                  <a:gd name="connsiteX77" fmla="*/ 6653213 w 7703367"/>
                  <a:gd name="connsiteY77" fmla="*/ 844232 h 2615882"/>
                  <a:gd name="connsiteX78" fmla="*/ 6729413 w 7703367"/>
                  <a:gd name="connsiteY78" fmla="*/ 953770 h 2615882"/>
                  <a:gd name="connsiteX79" fmla="*/ 6738938 w 7703367"/>
                  <a:gd name="connsiteY79" fmla="*/ 1063307 h 2615882"/>
                  <a:gd name="connsiteX80" fmla="*/ 6734175 w 7703367"/>
                  <a:gd name="connsiteY80" fmla="*/ 1144270 h 2615882"/>
                  <a:gd name="connsiteX81" fmla="*/ 6677025 w 7703367"/>
                  <a:gd name="connsiteY81" fmla="*/ 1191895 h 2615882"/>
                  <a:gd name="connsiteX82" fmla="*/ 6605588 w 7703367"/>
                  <a:gd name="connsiteY82" fmla="*/ 1244282 h 2615882"/>
                  <a:gd name="connsiteX83" fmla="*/ 6648450 w 7703367"/>
                  <a:gd name="connsiteY83" fmla="*/ 1358582 h 2615882"/>
                  <a:gd name="connsiteX84" fmla="*/ 6619875 w 7703367"/>
                  <a:gd name="connsiteY84" fmla="*/ 1396682 h 2615882"/>
                  <a:gd name="connsiteX85" fmla="*/ 6562725 w 7703367"/>
                  <a:gd name="connsiteY85" fmla="*/ 1434782 h 2615882"/>
                  <a:gd name="connsiteX86" fmla="*/ 6543675 w 7703367"/>
                  <a:gd name="connsiteY86" fmla="*/ 1530032 h 2615882"/>
                  <a:gd name="connsiteX87" fmla="*/ 6381750 w 7703367"/>
                  <a:gd name="connsiteY87" fmla="*/ 1525270 h 2615882"/>
                  <a:gd name="connsiteX88" fmla="*/ 6286500 w 7703367"/>
                  <a:gd name="connsiteY88" fmla="*/ 1563370 h 2615882"/>
                  <a:gd name="connsiteX89" fmla="*/ 6238875 w 7703367"/>
                  <a:gd name="connsiteY89" fmla="*/ 1620520 h 2615882"/>
                  <a:gd name="connsiteX90" fmla="*/ 6224588 w 7703367"/>
                  <a:gd name="connsiteY90" fmla="*/ 1701482 h 2615882"/>
                  <a:gd name="connsiteX91" fmla="*/ 6176963 w 7703367"/>
                  <a:gd name="connsiteY91" fmla="*/ 1725295 h 2615882"/>
                  <a:gd name="connsiteX92" fmla="*/ 6143625 w 7703367"/>
                  <a:gd name="connsiteY92" fmla="*/ 1777682 h 2615882"/>
                  <a:gd name="connsiteX93" fmla="*/ 6100763 w 7703367"/>
                  <a:gd name="connsiteY93" fmla="*/ 1830070 h 2615882"/>
                  <a:gd name="connsiteX94" fmla="*/ 6000750 w 7703367"/>
                  <a:gd name="connsiteY94" fmla="*/ 1844357 h 2615882"/>
                  <a:gd name="connsiteX95" fmla="*/ 5915025 w 7703367"/>
                  <a:gd name="connsiteY95" fmla="*/ 1844357 h 2615882"/>
                  <a:gd name="connsiteX96" fmla="*/ 5605463 w 7703367"/>
                  <a:gd name="connsiteY96" fmla="*/ 1753870 h 2615882"/>
                  <a:gd name="connsiteX97" fmla="*/ 5353050 w 7703367"/>
                  <a:gd name="connsiteY97" fmla="*/ 1639570 h 2615882"/>
                  <a:gd name="connsiteX98" fmla="*/ 5086350 w 7703367"/>
                  <a:gd name="connsiteY98" fmla="*/ 1472882 h 2615882"/>
                  <a:gd name="connsiteX99" fmla="*/ 4891088 w 7703367"/>
                  <a:gd name="connsiteY99" fmla="*/ 1310957 h 2615882"/>
                  <a:gd name="connsiteX100" fmla="*/ 4595813 w 7703367"/>
                  <a:gd name="connsiteY100" fmla="*/ 1091882 h 2615882"/>
                  <a:gd name="connsiteX101" fmla="*/ 4376738 w 7703367"/>
                  <a:gd name="connsiteY101" fmla="*/ 844232 h 2615882"/>
                  <a:gd name="connsiteX102" fmla="*/ 4133850 w 7703367"/>
                  <a:gd name="connsiteY102" fmla="*/ 610870 h 2615882"/>
                  <a:gd name="connsiteX103" fmla="*/ 3929063 w 7703367"/>
                  <a:gd name="connsiteY103" fmla="*/ 448945 h 2615882"/>
                  <a:gd name="connsiteX104" fmla="*/ 3824288 w 7703367"/>
                  <a:gd name="connsiteY104" fmla="*/ 415607 h 2615882"/>
                  <a:gd name="connsiteX105" fmla="*/ 3762375 w 7703367"/>
                  <a:gd name="connsiteY105" fmla="*/ 458470 h 2615882"/>
                  <a:gd name="connsiteX106" fmla="*/ 3681413 w 7703367"/>
                  <a:gd name="connsiteY106" fmla="*/ 644207 h 2615882"/>
                  <a:gd name="connsiteX107" fmla="*/ 3614738 w 7703367"/>
                  <a:gd name="connsiteY107" fmla="*/ 744220 h 2615882"/>
                  <a:gd name="connsiteX108" fmla="*/ 3524250 w 7703367"/>
                  <a:gd name="connsiteY108" fmla="*/ 710882 h 2615882"/>
                  <a:gd name="connsiteX109" fmla="*/ 3462338 w 7703367"/>
                  <a:gd name="connsiteY109" fmla="*/ 591820 h 2615882"/>
                  <a:gd name="connsiteX110" fmla="*/ 3405188 w 7703367"/>
                  <a:gd name="connsiteY110" fmla="*/ 548957 h 2615882"/>
                  <a:gd name="connsiteX111" fmla="*/ 3305175 w 7703367"/>
                  <a:gd name="connsiteY111" fmla="*/ 653732 h 2615882"/>
                  <a:gd name="connsiteX112" fmla="*/ 3257550 w 7703367"/>
                  <a:gd name="connsiteY112" fmla="*/ 744220 h 2615882"/>
                  <a:gd name="connsiteX113" fmla="*/ 3157538 w 7703367"/>
                  <a:gd name="connsiteY113" fmla="*/ 691832 h 2615882"/>
                  <a:gd name="connsiteX114" fmla="*/ 3086100 w 7703367"/>
                  <a:gd name="connsiteY114" fmla="*/ 629920 h 2615882"/>
                  <a:gd name="connsiteX115" fmla="*/ 3048000 w 7703367"/>
                  <a:gd name="connsiteY115" fmla="*/ 558482 h 2615882"/>
                  <a:gd name="connsiteX116" fmla="*/ 2938463 w 7703367"/>
                  <a:gd name="connsiteY116" fmla="*/ 691832 h 2615882"/>
                  <a:gd name="connsiteX117" fmla="*/ 2847975 w 7703367"/>
                  <a:gd name="connsiteY117" fmla="*/ 791845 h 2615882"/>
                  <a:gd name="connsiteX118" fmla="*/ 2776538 w 7703367"/>
                  <a:gd name="connsiteY118" fmla="*/ 810895 h 2615882"/>
                  <a:gd name="connsiteX119" fmla="*/ 2700338 w 7703367"/>
                  <a:gd name="connsiteY119" fmla="*/ 729932 h 2615882"/>
                  <a:gd name="connsiteX120" fmla="*/ 2614613 w 7703367"/>
                  <a:gd name="connsiteY120" fmla="*/ 853757 h 2615882"/>
                  <a:gd name="connsiteX121" fmla="*/ 2557463 w 7703367"/>
                  <a:gd name="connsiteY121" fmla="*/ 1034732 h 2615882"/>
                  <a:gd name="connsiteX122" fmla="*/ 2433638 w 7703367"/>
                  <a:gd name="connsiteY122" fmla="*/ 1277620 h 2615882"/>
                  <a:gd name="connsiteX123" fmla="*/ 2195513 w 7703367"/>
                  <a:gd name="connsiteY123" fmla="*/ 1515745 h 2615882"/>
                  <a:gd name="connsiteX124" fmla="*/ 1857375 w 7703367"/>
                  <a:gd name="connsiteY124" fmla="*/ 1725295 h 2615882"/>
                  <a:gd name="connsiteX125" fmla="*/ 1609725 w 7703367"/>
                  <a:gd name="connsiteY125" fmla="*/ 1863407 h 2615882"/>
                  <a:gd name="connsiteX126" fmla="*/ 1343025 w 7703367"/>
                  <a:gd name="connsiteY126" fmla="*/ 1944370 h 2615882"/>
                  <a:gd name="connsiteX127" fmla="*/ 1047750 w 7703367"/>
                  <a:gd name="connsiteY127" fmla="*/ 2058670 h 2615882"/>
                  <a:gd name="connsiteX128" fmla="*/ 804863 w 7703367"/>
                  <a:gd name="connsiteY128" fmla="*/ 2130107 h 2615882"/>
                  <a:gd name="connsiteX129" fmla="*/ 581025 w 7703367"/>
                  <a:gd name="connsiteY129" fmla="*/ 2153920 h 2615882"/>
                  <a:gd name="connsiteX130" fmla="*/ 390525 w 7703367"/>
                  <a:gd name="connsiteY130" fmla="*/ 2158682 h 2615882"/>
                  <a:gd name="connsiteX131" fmla="*/ 209550 w 7703367"/>
                  <a:gd name="connsiteY131" fmla="*/ 2192020 h 2615882"/>
                  <a:gd name="connsiteX132" fmla="*/ 76200 w 7703367"/>
                  <a:gd name="connsiteY132" fmla="*/ 2272982 h 2615882"/>
                  <a:gd name="connsiteX133" fmla="*/ 4763 w 7703367"/>
                  <a:gd name="connsiteY133" fmla="*/ 2301557 h 2615882"/>
                  <a:gd name="connsiteX0" fmla="*/ 4763 w 7706149"/>
                  <a:gd name="connsiteY0" fmla="*/ 2301557 h 2615882"/>
                  <a:gd name="connsiteX1" fmla="*/ 0 w 7706149"/>
                  <a:gd name="connsiteY1" fmla="*/ 2611120 h 2615882"/>
                  <a:gd name="connsiteX2" fmla="*/ 1533525 w 7706149"/>
                  <a:gd name="connsiteY2" fmla="*/ 2615882 h 2615882"/>
                  <a:gd name="connsiteX3" fmla="*/ 1947863 w 7706149"/>
                  <a:gd name="connsiteY3" fmla="*/ 2449195 h 2615882"/>
                  <a:gd name="connsiteX4" fmla="*/ 2281237 w 7706149"/>
                  <a:gd name="connsiteY4" fmla="*/ 2287270 h 2615882"/>
                  <a:gd name="connsiteX5" fmla="*/ 2533651 w 7706149"/>
                  <a:gd name="connsiteY5" fmla="*/ 2168208 h 2615882"/>
                  <a:gd name="connsiteX6" fmla="*/ 2719388 w 7706149"/>
                  <a:gd name="connsiteY6" fmla="*/ 2063432 h 2615882"/>
                  <a:gd name="connsiteX7" fmla="*/ 2886075 w 7706149"/>
                  <a:gd name="connsiteY7" fmla="*/ 1901507 h 2615882"/>
                  <a:gd name="connsiteX8" fmla="*/ 3048000 w 7706149"/>
                  <a:gd name="connsiteY8" fmla="*/ 1730057 h 2615882"/>
                  <a:gd name="connsiteX9" fmla="*/ 3157538 w 7706149"/>
                  <a:gd name="connsiteY9" fmla="*/ 1596707 h 2615882"/>
                  <a:gd name="connsiteX10" fmla="*/ 3228975 w 7706149"/>
                  <a:gd name="connsiteY10" fmla="*/ 1463357 h 2615882"/>
                  <a:gd name="connsiteX11" fmla="*/ 3271838 w 7706149"/>
                  <a:gd name="connsiteY11" fmla="*/ 1430020 h 2615882"/>
                  <a:gd name="connsiteX12" fmla="*/ 3333750 w 7706149"/>
                  <a:gd name="connsiteY12" fmla="*/ 1534795 h 2615882"/>
                  <a:gd name="connsiteX13" fmla="*/ 3357563 w 7706149"/>
                  <a:gd name="connsiteY13" fmla="*/ 1572895 h 2615882"/>
                  <a:gd name="connsiteX14" fmla="*/ 3433763 w 7706149"/>
                  <a:gd name="connsiteY14" fmla="*/ 1482407 h 2615882"/>
                  <a:gd name="connsiteX15" fmla="*/ 3519488 w 7706149"/>
                  <a:gd name="connsiteY15" fmla="*/ 1358582 h 2615882"/>
                  <a:gd name="connsiteX16" fmla="*/ 3576638 w 7706149"/>
                  <a:gd name="connsiteY16" fmla="*/ 1334770 h 2615882"/>
                  <a:gd name="connsiteX17" fmla="*/ 3609975 w 7706149"/>
                  <a:gd name="connsiteY17" fmla="*/ 1430020 h 2615882"/>
                  <a:gd name="connsiteX18" fmla="*/ 3648075 w 7706149"/>
                  <a:gd name="connsiteY18" fmla="*/ 1458595 h 2615882"/>
                  <a:gd name="connsiteX19" fmla="*/ 3781425 w 7706149"/>
                  <a:gd name="connsiteY19" fmla="*/ 1315720 h 2615882"/>
                  <a:gd name="connsiteX20" fmla="*/ 3814763 w 7706149"/>
                  <a:gd name="connsiteY20" fmla="*/ 1310957 h 2615882"/>
                  <a:gd name="connsiteX21" fmla="*/ 3914775 w 7706149"/>
                  <a:gd name="connsiteY21" fmla="*/ 1387157 h 2615882"/>
                  <a:gd name="connsiteX22" fmla="*/ 3971926 w 7706149"/>
                  <a:gd name="connsiteY22" fmla="*/ 1387157 h 2615882"/>
                  <a:gd name="connsiteX23" fmla="*/ 4010025 w 7706149"/>
                  <a:gd name="connsiteY23" fmla="*/ 1277620 h 2615882"/>
                  <a:gd name="connsiteX24" fmla="*/ 4162426 w 7706149"/>
                  <a:gd name="connsiteY24" fmla="*/ 1449069 h 2615882"/>
                  <a:gd name="connsiteX25" fmla="*/ 4433888 w 7706149"/>
                  <a:gd name="connsiteY25" fmla="*/ 1730058 h 2615882"/>
                  <a:gd name="connsiteX26" fmla="*/ 4662487 w 7706149"/>
                  <a:gd name="connsiteY26" fmla="*/ 1911032 h 2615882"/>
                  <a:gd name="connsiteX27" fmla="*/ 5029200 w 7706149"/>
                  <a:gd name="connsiteY27" fmla="*/ 2144395 h 2615882"/>
                  <a:gd name="connsiteX28" fmla="*/ 5272088 w 7706149"/>
                  <a:gd name="connsiteY28" fmla="*/ 2301557 h 2615882"/>
                  <a:gd name="connsiteX29" fmla="*/ 5476875 w 7706149"/>
                  <a:gd name="connsiteY29" fmla="*/ 2372995 h 2615882"/>
                  <a:gd name="connsiteX30" fmla="*/ 5624513 w 7706149"/>
                  <a:gd name="connsiteY30" fmla="*/ 2473007 h 2615882"/>
                  <a:gd name="connsiteX31" fmla="*/ 5748338 w 7706149"/>
                  <a:gd name="connsiteY31" fmla="*/ 2530157 h 2615882"/>
                  <a:gd name="connsiteX32" fmla="*/ 5738813 w 7706149"/>
                  <a:gd name="connsiteY32" fmla="*/ 2449195 h 2615882"/>
                  <a:gd name="connsiteX33" fmla="*/ 5695950 w 7706149"/>
                  <a:gd name="connsiteY33" fmla="*/ 2349182 h 2615882"/>
                  <a:gd name="connsiteX34" fmla="*/ 5715000 w 7706149"/>
                  <a:gd name="connsiteY34" fmla="*/ 2282507 h 2615882"/>
                  <a:gd name="connsiteX35" fmla="*/ 5838825 w 7706149"/>
                  <a:gd name="connsiteY35" fmla="*/ 2358707 h 2615882"/>
                  <a:gd name="connsiteX36" fmla="*/ 6096000 w 7706149"/>
                  <a:gd name="connsiteY36" fmla="*/ 2411095 h 2615882"/>
                  <a:gd name="connsiteX37" fmla="*/ 6229350 w 7706149"/>
                  <a:gd name="connsiteY37" fmla="*/ 2458720 h 2615882"/>
                  <a:gd name="connsiteX38" fmla="*/ 6396038 w 7706149"/>
                  <a:gd name="connsiteY38" fmla="*/ 2487295 h 2615882"/>
                  <a:gd name="connsiteX39" fmla="*/ 6467475 w 7706149"/>
                  <a:gd name="connsiteY39" fmla="*/ 2468245 h 2615882"/>
                  <a:gd name="connsiteX40" fmla="*/ 6534150 w 7706149"/>
                  <a:gd name="connsiteY40" fmla="*/ 2311082 h 2615882"/>
                  <a:gd name="connsiteX41" fmla="*/ 6686550 w 7706149"/>
                  <a:gd name="connsiteY41" fmla="*/ 2182495 h 2615882"/>
                  <a:gd name="connsiteX42" fmla="*/ 6824663 w 7706149"/>
                  <a:gd name="connsiteY42" fmla="*/ 2111057 h 2615882"/>
                  <a:gd name="connsiteX43" fmla="*/ 6905625 w 7706149"/>
                  <a:gd name="connsiteY43" fmla="*/ 2063432 h 2615882"/>
                  <a:gd name="connsiteX44" fmla="*/ 7062788 w 7706149"/>
                  <a:gd name="connsiteY44" fmla="*/ 2058670 h 2615882"/>
                  <a:gd name="connsiteX45" fmla="*/ 7115175 w 7706149"/>
                  <a:gd name="connsiteY45" fmla="*/ 2006282 h 2615882"/>
                  <a:gd name="connsiteX46" fmla="*/ 7119938 w 7706149"/>
                  <a:gd name="connsiteY46" fmla="*/ 1872932 h 2615882"/>
                  <a:gd name="connsiteX47" fmla="*/ 7105650 w 7706149"/>
                  <a:gd name="connsiteY47" fmla="*/ 1777682 h 2615882"/>
                  <a:gd name="connsiteX48" fmla="*/ 7177088 w 7706149"/>
                  <a:gd name="connsiteY48" fmla="*/ 1696720 h 2615882"/>
                  <a:gd name="connsiteX49" fmla="*/ 7348538 w 7706149"/>
                  <a:gd name="connsiteY49" fmla="*/ 1610995 h 2615882"/>
                  <a:gd name="connsiteX50" fmla="*/ 7453313 w 7706149"/>
                  <a:gd name="connsiteY50" fmla="*/ 1582420 h 2615882"/>
                  <a:gd name="connsiteX51" fmla="*/ 7534275 w 7706149"/>
                  <a:gd name="connsiteY51" fmla="*/ 1487170 h 2615882"/>
                  <a:gd name="connsiteX52" fmla="*/ 7524750 w 7706149"/>
                  <a:gd name="connsiteY52" fmla="*/ 1406207 h 2615882"/>
                  <a:gd name="connsiteX53" fmla="*/ 7553326 w 7706149"/>
                  <a:gd name="connsiteY53" fmla="*/ 1287145 h 2615882"/>
                  <a:gd name="connsiteX54" fmla="*/ 7596188 w 7706149"/>
                  <a:gd name="connsiteY54" fmla="*/ 1206182 h 2615882"/>
                  <a:gd name="connsiteX55" fmla="*/ 7610475 w 7706149"/>
                  <a:gd name="connsiteY55" fmla="*/ 1077595 h 2615882"/>
                  <a:gd name="connsiteX56" fmla="*/ 7700963 w 7706149"/>
                  <a:gd name="connsiteY56" fmla="*/ 1020445 h 2615882"/>
                  <a:gd name="connsiteX57" fmla="*/ 7681913 w 7706149"/>
                  <a:gd name="connsiteY57" fmla="*/ 915670 h 2615882"/>
                  <a:gd name="connsiteX58" fmla="*/ 7572375 w 7706149"/>
                  <a:gd name="connsiteY58" fmla="*/ 758507 h 2615882"/>
                  <a:gd name="connsiteX59" fmla="*/ 7481888 w 7706149"/>
                  <a:gd name="connsiteY59" fmla="*/ 639445 h 2615882"/>
                  <a:gd name="connsiteX60" fmla="*/ 7415213 w 7706149"/>
                  <a:gd name="connsiteY60" fmla="*/ 539432 h 2615882"/>
                  <a:gd name="connsiteX61" fmla="*/ 7386638 w 7706149"/>
                  <a:gd name="connsiteY61" fmla="*/ 553720 h 2615882"/>
                  <a:gd name="connsiteX62" fmla="*/ 7296150 w 7706149"/>
                  <a:gd name="connsiteY62" fmla="*/ 510857 h 2615882"/>
                  <a:gd name="connsiteX63" fmla="*/ 7177088 w 7706149"/>
                  <a:gd name="connsiteY63" fmla="*/ 463232 h 2615882"/>
                  <a:gd name="connsiteX64" fmla="*/ 7010400 w 7706149"/>
                  <a:gd name="connsiteY64" fmla="*/ 372745 h 2615882"/>
                  <a:gd name="connsiteX65" fmla="*/ 6900863 w 7706149"/>
                  <a:gd name="connsiteY65" fmla="*/ 301307 h 2615882"/>
                  <a:gd name="connsiteX66" fmla="*/ 6781800 w 7706149"/>
                  <a:gd name="connsiteY66" fmla="*/ 220345 h 2615882"/>
                  <a:gd name="connsiteX67" fmla="*/ 6681788 w 7706149"/>
                  <a:gd name="connsiteY67" fmla="*/ 96520 h 2615882"/>
                  <a:gd name="connsiteX68" fmla="*/ 6605588 w 7706149"/>
                  <a:gd name="connsiteY68" fmla="*/ 34607 h 2615882"/>
                  <a:gd name="connsiteX69" fmla="*/ 6572250 w 7706149"/>
                  <a:gd name="connsiteY69" fmla="*/ 1270 h 2615882"/>
                  <a:gd name="connsiteX70" fmla="*/ 6477000 w 7706149"/>
                  <a:gd name="connsiteY70" fmla="*/ 77470 h 2615882"/>
                  <a:gd name="connsiteX71" fmla="*/ 6419850 w 7706149"/>
                  <a:gd name="connsiteY71" fmla="*/ 172720 h 2615882"/>
                  <a:gd name="connsiteX72" fmla="*/ 6353175 w 7706149"/>
                  <a:gd name="connsiteY72" fmla="*/ 172720 h 2615882"/>
                  <a:gd name="connsiteX73" fmla="*/ 6315075 w 7706149"/>
                  <a:gd name="connsiteY73" fmla="*/ 158432 h 2615882"/>
                  <a:gd name="connsiteX74" fmla="*/ 6253163 w 7706149"/>
                  <a:gd name="connsiteY74" fmla="*/ 210820 h 2615882"/>
                  <a:gd name="connsiteX75" fmla="*/ 6348413 w 7706149"/>
                  <a:gd name="connsiteY75" fmla="*/ 348932 h 2615882"/>
                  <a:gd name="connsiteX76" fmla="*/ 6534150 w 7706149"/>
                  <a:gd name="connsiteY76" fmla="*/ 596582 h 2615882"/>
                  <a:gd name="connsiteX77" fmla="*/ 6653213 w 7706149"/>
                  <a:gd name="connsiteY77" fmla="*/ 844232 h 2615882"/>
                  <a:gd name="connsiteX78" fmla="*/ 6729413 w 7706149"/>
                  <a:gd name="connsiteY78" fmla="*/ 953770 h 2615882"/>
                  <a:gd name="connsiteX79" fmla="*/ 6738938 w 7706149"/>
                  <a:gd name="connsiteY79" fmla="*/ 1063307 h 2615882"/>
                  <a:gd name="connsiteX80" fmla="*/ 6734175 w 7706149"/>
                  <a:gd name="connsiteY80" fmla="*/ 1144270 h 2615882"/>
                  <a:gd name="connsiteX81" fmla="*/ 6677025 w 7706149"/>
                  <a:gd name="connsiteY81" fmla="*/ 1191895 h 2615882"/>
                  <a:gd name="connsiteX82" fmla="*/ 6605588 w 7706149"/>
                  <a:gd name="connsiteY82" fmla="*/ 1244282 h 2615882"/>
                  <a:gd name="connsiteX83" fmla="*/ 6648450 w 7706149"/>
                  <a:gd name="connsiteY83" fmla="*/ 1358582 h 2615882"/>
                  <a:gd name="connsiteX84" fmla="*/ 6619875 w 7706149"/>
                  <a:gd name="connsiteY84" fmla="*/ 1396682 h 2615882"/>
                  <a:gd name="connsiteX85" fmla="*/ 6562725 w 7706149"/>
                  <a:gd name="connsiteY85" fmla="*/ 1434782 h 2615882"/>
                  <a:gd name="connsiteX86" fmla="*/ 6543675 w 7706149"/>
                  <a:gd name="connsiteY86" fmla="*/ 1530032 h 2615882"/>
                  <a:gd name="connsiteX87" fmla="*/ 6381750 w 7706149"/>
                  <a:gd name="connsiteY87" fmla="*/ 1525270 h 2615882"/>
                  <a:gd name="connsiteX88" fmla="*/ 6286500 w 7706149"/>
                  <a:gd name="connsiteY88" fmla="*/ 1563370 h 2615882"/>
                  <a:gd name="connsiteX89" fmla="*/ 6238875 w 7706149"/>
                  <a:gd name="connsiteY89" fmla="*/ 1620520 h 2615882"/>
                  <a:gd name="connsiteX90" fmla="*/ 6224588 w 7706149"/>
                  <a:gd name="connsiteY90" fmla="*/ 1701482 h 2615882"/>
                  <a:gd name="connsiteX91" fmla="*/ 6176963 w 7706149"/>
                  <a:gd name="connsiteY91" fmla="*/ 1725295 h 2615882"/>
                  <a:gd name="connsiteX92" fmla="*/ 6143625 w 7706149"/>
                  <a:gd name="connsiteY92" fmla="*/ 1777682 h 2615882"/>
                  <a:gd name="connsiteX93" fmla="*/ 6100763 w 7706149"/>
                  <a:gd name="connsiteY93" fmla="*/ 1830070 h 2615882"/>
                  <a:gd name="connsiteX94" fmla="*/ 6000750 w 7706149"/>
                  <a:gd name="connsiteY94" fmla="*/ 1844357 h 2615882"/>
                  <a:gd name="connsiteX95" fmla="*/ 5915025 w 7706149"/>
                  <a:gd name="connsiteY95" fmla="*/ 1844357 h 2615882"/>
                  <a:gd name="connsiteX96" fmla="*/ 5605463 w 7706149"/>
                  <a:gd name="connsiteY96" fmla="*/ 1753870 h 2615882"/>
                  <a:gd name="connsiteX97" fmla="*/ 5353050 w 7706149"/>
                  <a:gd name="connsiteY97" fmla="*/ 1639570 h 2615882"/>
                  <a:gd name="connsiteX98" fmla="*/ 5086350 w 7706149"/>
                  <a:gd name="connsiteY98" fmla="*/ 1472882 h 2615882"/>
                  <a:gd name="connsiteX99" fmla="*/ 4891088 w 7706149"/>
                  <a:gd name="connsiteY99" fmla="*/ 1310957 h 2615882"/>
                  <a:gd name="connsiteX100" fmla="*/ 4595813 w 7706149"/>
                  <a:gd name="connsiteY100" fmla="*/ 1091882 h 2615882"/>
                  <a:gd name="connsiteX101" fmla="*/ 4376738 w 7706149"/>
                  <a:gd name="connsiteY101" fmla="*/ 844232 h 2615882"/>
                  <a:gd name="connsiteX102" fmla="*/ 4133850 w 7706149"/>
                  <a:gd name="connsiteY102" fmla="*/ 610870 h 2615882"/>
                  <a:gd name="connsiteX103" fmla="*/ 3929063 w 7706149"/>
                  <a:gd name="connsiteY103" fmla="*/ 448945 h 2615882"/>
                  <a:gd name="connsiteX104" fmla="*/ 3824288 w 7706149"/>
                  <a:gd name="connsiteY104" fmla="*/ 415607 h 2615882"/>
                  <a:gd name="connsiteX105" fmla="*/ 3762375 w 7706149"/>
                  <a:gd name="connsiteY105" fmla="*/ 458470 h 2615882"/>
                  <a:gd name="connsiteX106" fmla="*/ 3681413 w 7706149"/>
                  <a:gd name="connsiteY106" fmla="*/ 644207 h 2615882"/>
                  <a:gd name="connsiteX107" fmla="*/ 3614738 w 7706149"/>
                  <a:gd name="connsiteY107" fmla="*/ 744220 h 2615882"/>
                  <a:gd name="connsiteX108" fmla="*/ 3524250 w 7706149"/>
                  <a:gd name="connsiteY108" fmla="*/ 710882 h 2615882"/>
                  <a:gd name="connsiteX109" fmla="*/ 3462338 w 7706149"/>
                  <a:gd name="connsiteY109" fmla="*/ 591820 h 2615882"/>
                  <a:gd name="connsiteX110" fmla="*/ 3405188 w 7706149"/>
                  <a:gd name="connsiteY110" fmla="*/ 548957 h 2615882"/>
                  <a:gd name="connsiteX111" fmla="*/ 3305175 w 7706149"/>
                  <a:gd name="connsiteY111" fmla="*/ 653732 h 2615882"/>
                  <a:gd name="connsiteX112" fmla="*/ 3257550 w 7706149"/>
                  <a:gd name="connsiteY112" fmla="*/ 744220 h 2615882"/>
                  <a:gd name="connsiteX113" fmla="*/ 3157538 w 7706149"/>
                  <a:gd name="connsiteY113" fmla="*/ 691832 h 2615882"/>
                  <a:gd name="connsiteX114" fmla="*/ 3086100 w 7706149"/>
                  <a:gd name="connsiteY114" fmla="*/ 629920 h 2615882"/>
                  <a:gd name="connsiteX115" fmla="*/ 3048000 w 7706149"/>
                  <a:gd name="connsiteY115" fmla="*/ 558482 h 2615882"/>
                  <a:gd name="connsiteX116" fmla="*/ 2938463 w 7706149"/>
                  <a:gd name="connsiteY116" fmla="*/ 691832 h 2615882"/>
                  <a:gd name="connsiteX117" fmla="*/ 2847975 w 7706149"/>
                  <a:gd name="connsiteY117" fmla="*/ 791845 h 2615882"/>
                  <a:gd name="connsiteX118" fmla="*/ 2776538 w 7706149"/>
                  <a:gd name="connsiteY118" fmla="*/ 810895 h 2615882"/>
                  <a:gd name="connsiteX119" fmla="*/ 2700338 w 7706149"/>
                  <a:gd name="connsiteY119" fmla="*/ 729932 h 2615882"/>
                  <a:gd name="connsiteX120" fmla="*/ 2614613 w 7706149"/>
                  <a:gd name="connsiteY120" fmla="*/ 853757 h 2615882"/>
                  <a:gd name="connsiteX121" fmla="*/ 2557463 w 7706149"/>
                  <a:gd name="connsiteY121" fmla="*/ 1034732 h 2615882"/>
                  <a:gd name="connsiteX122" fmla="*/ 2433638 w 7706149"/>
                  <a:gd name="connsiteY122" fmla="*/ 1277620 h 2615882"/>
                  <a:gd name="connsiteX123" fmla="*/ 2195513 w 7706149"/>
                  <a:gd name="connsiteY123" fmla="*/ 1515745 h 2615882"/>
                  <a:gd name="connsiteX124" fmla="*/ 1857375 w 7706149"/>
                  <a:gd name="connsiteY124" fmla="*/ 1725295 h 2615882"/>
                  <a:gd name="connsiteX125" fmla="*/ 1609725 w 7706149"/>
                  <a:gd name="connsiteY125" fmla="*/ 1863407 h 2615882"/>
                  <a:gd name="connsiteX126" fmla="*/ 1343025 w 7706149"/>
                  <a:gd name="connsiteY126" fmla="*/ 1944370 h 2615882"/>
                  <a:gd name="connsiteX127" fmla="*/ 1047750 w 7706149"/>
                  <a:gd name="connsiteY127" fmla="*/ 2058670 h 2615882"/>
                  <a:gd name="connsiteX128" fmla="*/ 804863 w 7706149"/>
                  <a:gd name="connsiteY128" fmla="*/ 2130107 h 2615882"/>
                  <a:gd name="connsiteX129" fmla="*/ 581025 w 7706149"/>
                  <a:gd name="connsiteY129" fmla="*/ 2153920 h 2615882"/>
                  <a:gd name="connsiteX130" fmla="*/ 390525 w 7706149"/>
                  <a:gd name="connsiteY130" fmla="*/ 2158682 h 2615882"/>
                  <a:gd name="connsiteX131" fmla="*/ 209550 w 7706149"/>
                  <a:gd name="connsiteY131" fmla="*/ 2192020 h 2615882"/>
                  <a:gd name="connsiteX132" fmla="*/ 76200 w 7706149"/>
                  <a:gd name="connsiteY132" fmla="*/ 2272982 h 2615882"/>
                  <a:gd name="connsiteX133" fmla="*/ 4763 w 7706149"/>
                  <a:gd name="connsiteY133" fmla="*/ 2301557 h 2615882"/>
                  <a:gd name="connsiteX0" fmla="*/ 4763 w 7684700"/>
                  <a:gd name="connsiteY0" fmla="*/ 2301557 h 2615882"/>
                  <a:gd name="connsiteX1" fmla="*/ 0 w 7684700"/>
                  <a:gd name="connsiteY1" fmla="*/ 2611120 h 2615882"/>
                  <a:gd name="connsiteX2" fmla="*/ 1533525 w 7684700"/>
                  <a:gd name="connsiteY2" fmla="*/ 2615882 h 2615882"/>
                  <a:gd name="connsiteX3" fmla="*/ 1947863 w 7684700"/>
                  <a:gd name="connsiteY3" fmla="*/ 2449195 h 2615882"/>
                  <a:gd name="connsiteX4" fmla="*/ 2281237 w 7684700"/>
                  <a:gd name="connsiteY4" fmla="*/ 2287270 h 2615882"/>
                  <a:gd name="connsiteX5" fmla="*/ 2533651 w 7684700"/>
                  <a:gd name="connsiteY5" fmla="*/ 2168208 h 2615882"/>
                  <a:gd name="connsiteX6" fmla="*/ 2719388 w 7684700"/>
                  <a:gd name="connsiteY6" fmla="*/ 2063432 h 2615882"/>
                  <a:gd name="connsiteX7" fmla="*/ 2886075 w 7684700"/>
                  <a:gd name="connsiteY7" fmla="*/ 1901507 h 2615882"/>
                  <a:gd name="connsiteX8" fmla="*/ 3048000 w 7684700"/>
                  <a:gd name="connsiteY8" fmla="*/ 1730057 h 2615882"/>
                  <a:gd name="connsiteX9" fmla="*/ 3157538 w 7684700"/>
                  <a:gd name="connsiteY9" fmla="*/ 1596707 h 2615882"/>
                  <a:gd name="connsiteX10" fmla="*/ 3228975 w 7684700"/>
                  <a:gd name="connsiteY10" fmla="*/ 1463357 h 2615882"/>
                  <a:gd name="connsiteX11" fmla="*/ 3271838 w 7684700"/>
                  <a:gd name="connsiteY11" fmla="*/ 1430020 h 2615882"/>
                  <a:gd name="connsiteX12" fmla="*/ 3333750 w 7684700"/>
                  <a:gd name="connsiteY12" fmla="*/ 1534795 h 2615882"/>
                  <a:gd name="connsiteX13" fmla="*/ 3357563 w 7684700"/>
                  <a:gd name="connsiteY13" fmla="*/ 1572895 h 2615882"/>
                  <a:gd name="connsiteX14" fmla="*/ 3433763 w 7684700"/>
                  <a:gd name="connsiteY14" fmla="*/ 1482407 h 2615882"/>
                  <a:gd name="connsiteX15" fmla="*/ 3519488 w 7684700"/>
                  <a:gd name="connsiteY15" fmla="*/ 1358582 h 2615882"/>
                  <a:gd name="connsiteX16" fmla="*/ 3576638 w 7684700"/>
                  <a:gd name="connsiteY16" fmla="*/ 1334770 h 2615882"/>
                  <a:gd name="connsiteX17" fmla="*/ 3609975 w 7684700"/>
                  <a:gd name="connsiteY17" fmla="*/ 1430020 h 2615882"/>
                  <a:gd name="connsiteX18" fmla="*/ 3648075 w 7684700"/>
                  <a:gd name="connsiteY18" fmla="*/ 1458595 h 2615882"/>
                  <a:gd name="connsiteX19" fmla="*/ 3781425 w 7684700"/>
                  <a:gd name="connsiteY19" fmla="*/ 1315720 h 2615882"/>
                  <a:gd name="connsiteX20" fmla="*/ 3814763 w 7684700"/>
                  <a:gd name="connsiteY20" fmla="*/ 1310957 h 2615882"/>
                  <a:gd name="connsiteX21" fmla="*/ 3914775 w 7684700"/>
                  <a:gd name="connsiteY21" fmla="*/ 1387157 h 2615882"/>
                  <a:gd name="connsiteX22" fmla="*/ 3971926 w 7684700"/>
                  <a:gd name="connsiteY22" fmla="*/ 1387157 h 2615882"/>
                  <a:gd name="connsiteX23" fmla="*/ 4010025 w 7684700"/>
                  <a:gd name="connsiteY23" fmla="*/ 1277620 h 2615882"/>
                  <a:gd name="connsiteX24" fmla="*/ 4162426 w 7684700"/>
                  <a:gd name="connsiteY24" fmla="*/ 1449069 h 2615882"/>
                  <a:gd name="connsiteX25" fmla="*/ 4433888 w 7684700"/>
                  <a:gd name="connsiteY25" fmla="*/ 1730058 h 2615882"/>
                  <a:gd name="connsiteX26" fmla="*/ 4662487 w 7684700"/>
                  <a:gd name="connsiteY26" fmla="*/ 1911032 h 2615882"/>
                  <a:gd name="connsiteX27" fmla="*/ 5029200 w 7684700"/>
                  <a:gd name="connsiteY27" fmla="*/ 2144395 h 2615882"/>
                  <a:gd name="connsiteX28" fmla="*/ 5272088 w 7684700"/>
                  <a:gd name="connsiteY28" fmla="*/ 2301557 h 2615882"/>
                  <a:gd name="connsiteX29" fmla="*/ 5476875 w 7684700"/>
                  <a:gd name="connsiteY29" fmla="*/ 2372995 h 2615882"/>
                  <a:gd name="connsiteX30" fmla="*/ 5624513 w 7684700"/>
                  <a:gd name="connsiteY30" fmla="*/ 2473007 h 2615882"/>
                  <a:gd name="connsiteX31" fmla="*/ 5748338 w 7684700"/>
                  <a:gd name="connsiteY31" fmla="*/ 2530157 h 2615882"/>
                  <a:gd name="connsiteX32" fmla="*/ 5738813 w 7684700"/>
                  <a:gd name="connsiteY32" fmla="*/ 2449195 h 2615882"/>
                  <a:gd name="connsiteX33" fmla="*/ 5695950 w 7684700"/>
                  <a:gd name="connsiteY33" fmla="*/ 2349182 h 2615882"/>
                  <a:gd name="connsiteX34" fmla="*/ 5715000 w 7684700"/>
                  <a:gd name="connsiteY34" fmla="*/ 2282507 h 2615882"/>
                  <a:gd name="connsiteX35" fmla="*/ 5838825 w 7684700"/>
                  <a:gd name="connsiteY35" fmla="*/ 2358707 h 2615882"/>
                  <a:gd name="connsiteX36" fmla="*/ 6096000 w 7684700"/>
                  <a:gd name="connsiteY36" fmla="*/ 2411095 h 2615882"/>
                  <a:gd name="connsiteX37" fmla="*/ 6229350 w 7684700"/>
                  <a:gd name="connsiteY37" fmla="*/ 2458720 h 2615882"/>
                  <a:gd name="connsiteX38" fmla="*/ 6396038 w 7684700"/>
                  <a:gd name="connsiteY38" fmla="*/ 2487295 h 2615882"/>
                  <a:gd name="connsiteX39" fmla="*/ 6467475 w 7684700"/>
                  <a:gd name="connsiteY39" fmla="*/ 2468245 h 2615882"/>
                  <a:gd name="connsiteX40" fmla="*/ 6534150 w 7684700"/>
                  <a:gd name="connsiteY40" fmla="*/ 2311082 h 2615882"/>
                  <a:gd name="connsiteX41" fmla="*/ 6686550 w 7684700"/>
                  <a:gd name="connsiteY41" fmla="*/ 2182495 h 2615882"/>
                  <a:gd name="connsiteX42" fmla="*/ 6824663 w 7684700"/>
                  <a:gd name="connsiteY42" fmla="*/ 2111057 h 2615882"/>
                  <a:gd name="connsiteX43" fmla="*/ 6905625 w 7684700"/>
                  <a:gd name="connsiteY43" fmla="*/ 2063432 h 2615882"/>
                  <a:gd name="connsiteX44" fmla="*/ 7062788 w 7684700"/>
                  <a:gd name="connsiteY44" fmla="*/ 2058670 h 2615882"/>
                  <a:gd name="connsiteX45" fmla="*/ 7115175 w 7684700"/>
                  <a:gd name="connsiteY45" fmla="*/ 2006282 h 2615882"/>
                  <a:gd name="connsiteX46" fmla="*/ 7119938 w 7684700"/>
                  <a:gd name="connsiteY46" fmla="*/ 1872932 h 2615882"/>
                  <a:gd name="connsiteX47" fmla="*/ 7105650 w 7684700"/>
                  <a:gd name="connsiteY47" fmla="*/ 1777682 h 2615882"/>
                  <a:gd name="connsiteX48" fmla="*/ 7177088 w 7684700"/>
                  <a:gd name="connsiteY48" fmla="*/ 1696720 h 2615882"/>
                  <a:gd name="connsiteX49" fmla="*/ 7348538 w 7684700"/>
                  <a:gd name="connsiteY49" fmla="*/ 1610995 h 2615882"/>
                  <a:gd name="connsiteX50" fmla="*/ 7453313 w 7684700"/>
                  <a:gd name="connsiteY50" fmla="*/ 1582420 h 2615882"/>
                  <a:gd name="connsiteX51" fmla="*/ 7534275 w 7684700"/>
                  <a:gd name="connsiteY51" fmla="*/ 1487170 h 2615882"/>
                  <a:gd name="connsiteX52" fmla="*/ 7524750 w 7684700"/>
                  <a:gd name="connsiteY52" fmla="*/ 1406207 h 2615882"/>
                  <a:gd name="connsiteX53" fmla="*/ 7553326 w 7684700"/>
                  <a:gd name="connsiteY53" fmla="*/ 1287145 h 2615882"/>
                  <a:gd name="connsiteX54" fmla="*/ 7596188 w 7684700"/>
                  <a:gd name="connsiteY54" fmla="*/ 1206182 h 2615882"/>
                  <a:gd name="connsiteX55" fmla="*/ 7610475 w 7684700"/>
                  <a:gd name="connsiteY55" fmla="*/ 1077595 h 2615882"/>
                  <a:gd name="connsiteX56" fmla="*/ 7648576 w 7684700"/>
                  <a:gd name="connsiteY56" fmla="*/ 987107 h 2615882"/>
                  <a:gd name="connsiteX57" fmla="*/ 7681913 w 7684700"/>
                  <a:gd name="connsiteY57" fmla="*/ 915670 h 2615882"/>
                  <a:gd name="connsiteX58" fmla="*/ 7572375 w 7684700"/>
                  <a:gd name="connsiteY58" fmla="*/ 758507 h 2615882"/>
                  <a:gd name="connsiteX59" fmla="*/ 7481888 w 7684700"/>
                  <a:gd name="connsiteY59" fmla="*/ 639445 h 2615882"/>
                  <a:gd name="connsiteX60" fmla="*/ 7415213 w 7684700"/>
                  <a:gd name="connsiteY60" fmla="*/ 539432 h 2615882"/>
                  <a:gd name="connsiteX61" fmla="*/ 7386638 w 7684700"/>
                  <a:gd name="connsiteY61" fmla="*/ 553720 h 2615882"/>
                  <a:gd name="connsiteX62" fmla="*/ 7296150 w 7684700"/>
                  <a:gd name="connsiteY62" fmla="*/ 510857 h 2615882"/>
                  <a:gd name="connsiteX63" fmla="*/ 7177088 w 7684700"/>
                  <a:gd name="connsiteY63" fmla="*/ 463232 h 2615882"/>
                  <a:gd name="connsiteX64" fmla="*/ 7010400 w 7684700"/>
                  <a:gd name="connsiteY64" fmla="*/ 372745 h 2615882"/>
                  <a:gd name="connsiteX65" fmla="*/ 6900863 w 7684700"/>
                  <a:gd name="connsiteY65" fmla="*/ 301307 h 2615882"/>
                  <a:gd name="connsiteX66" fmla="*/ 6781800 w 7684700"/>
                  <a:gd name="connsiteY66" fmla="*/ 220345 h 2615882"/>
                  <a:gd name="connsiteX67" fmla="*/ 6681788 w 7684700"/>
                  <a:gd name="connsiteY67" fmla="*/ 96520 h 2615882"/>
                  <a:gd name="connsiteX68" fmla="*/ 6605588 w 7684700"/>
                  <a:gd name="connsiteY68" fmla="*/ 34607 h 2615882"/>
                  <a:gd name="connsiteX69" fmla="*/ 6572250 w 7684700"/>
                  <a:gd name="connsiteY69" fmla="*/ 1270 h 2615882"/>
                  <a:gd name="connsiteX70" fmla="*/ 6477000 w 7684700"/>
                  <a:gd name="connsiteY70" fmla="*/ 77470 h 2615882"/>
                  <a:gd name="connsiteX71" fmla="*/ 6419850 w 7684700"/>
                  <a:gd name="connsiteY71" fmla="*/ 172720 h 2615882"/>
                  <a:gd name="connsiteX72" fmla="*/ 6353175 w 7684700"/>
                  <a:gd name="connsiteY72" fmla="*/ 172720 h 2615882"/>
                  <a:gd name="connsiteX73" fmla="*/ 6315075 w 7684700"/>
                  <a:gd name="connsiteY73" fmla="*/ 158432 h 2615882"/>
                  <a:gd name="connsiteX74" fmla="*/ 6253163 w 7684700"/>
                  <a:gd name="connsiteY74" fmla="*/ 210820 h 2615882"/>
                  <a:gd name="connsiteX75" fmla="*/ 6348413 w 7684700"/>
                  <a:gd name="connsiteY75" fmla="*/ 348932 h 2615882"/>
                  <a:gd name="connsiteX76" fmla="*/ 6534150 w 7684700"/>
                  <a:gd name="connsiteY76" fmla="*/ 596582 h 2615882"/>
                  <a:gd name="connsiteX77" fmla="*/ 6653213 w 7684700"/>
                  <a:gd name="connsiteY77" fmla="*/ 844232 h 2615882"/>
                  <a:gd name="connsiteX78" fmla="*/ 6729413 w 7684700"/>
                  <a:gd name="connsiteY78" fmla="*/ 953770 h 2615882"/>
                  <a:gd name="connsiteX79" fmla="*/ 6738938 w 7684700"/>
                  <a:gd name="connsiteY79" fmla="*/ 1063307 h 2615882"/>
                  <a:gd name="connsiteX80" fmla="*/ 6734175 w 7684700"/>
                  <a:gd name="connsiteY80" fmla="*/ 1144270 h 2615882"/>
                  <a:gd name="connsiteX81" fmla="*/ 6677025 w 7684700"/>
                  <a:gd name="connsiteY81" fmla="*/ 1191895 h 2615882"/>
                  <a:gd name="connsiteX82" fmla="*/ 6605588 w 7684700"/>
                  <a:gd name="connsiteY82" fmla="*/ 1244282 h 2615882"/>
                  <a:gd name="connsiteX83" fmla="*/ 6648450 w 7684700"/>
                  <a:gd name="connsiteY83" fmla="*/ 1358582 h 2615882"/>
                  <a:gd name="connsiteX84" fmla="*/ 6619875 w 7684700"/>
                  <a:gd name="connsiteY84" fmla="*/ 1396682 h 2615882"/>
                  <a:gd name="connsiteX85" fmla="*/ 6562725 w 7684700"/>
                  <a:gd name="connsiteY85" fmla="*/ 1434782 h 2615882"/>
                  <a:gd name="connsiteX86" fmla="*/ 6543675 w 7684700"/>
                  <a:gd name="connsiteY86" fmla="*/ 1530032 h 2615882"/>
                  <a:gd name="connsiteX87" fmla="*/ 6381750 w 7684700"/>
                  <a:gd name="connsiteY87" fmla="*/ 1525270 h 2615882"/>
                  <a:gd name="connsiteX88" fmla="*/ 6286500 w 7684700"/>
                  <a:gd name="connsiteY88" fmla="*/ 1563370 h 2615882"/>
                  <a:gd name="connsiteX89" fmla="*/ 6238875 w 7684700"/>
                  <a:gd name="connsiteY89" fmla="*/ 1620520 h 2615882"/>
                  <a:gd name="connsiteX90" fmla="*/ 6224588 w 7684700"/>
                  <a:gd name="connsiteY90" fmla="*/ 1701482 h 2615882"/>
                  <a:gd name="connsiteX91" fmla="*/ 6176963 w 7684700"/>
                  <a:gd name="connsiteY91" fmla="*/ 1725295 h 2615882"/>
                  <a:gd name="connsiteX92" fmla="*/ 6143625 w 7684700"/>
                  <a:gd name="connsiteY92" fmla="*/ 1777682 h 2615882"/>
                  <a:gd name="connsiteX93" fmla="*/ 6100763 w 7684700"/>
                  <a:gd name="connsiteY93" fmla="*/ 1830070 h 2615882"/>
                  <a:gd name="connsiteX94" fmla="*/ 6000750 w 7684700"/>
                  <a:gd name="connsiteY94" fmla="*/ 1844357 h 2615882"/>
                  <a:gd name="connsiteX95" fmla="*/ 5915025 w 7684700"/>
                  <a:gd name="connsiteY95" fmla="*/ 1844357 h 2615882"/>
                  <a:gd name="connsiteX96" fmla="*/ 5605463 w 7684700"/>
                  <a:gd name="connsiteY96" fmla="*/ 1753870 h 2615882"/>
                  <a:gd name="connsiteX97" fmla="*/ 5353050 w 7684700"/>
                  <a:gd name="connsiteY97" fmla="*/ 1639570 h 2615882"/>
                  <a:gd name="connsiteX98" fmla="*/ 5086350 w 7684700"/>
                  <a:gd name="connsiteY98" fmla="*/ 1472882 h 2615882"/>
                  <a:gd name="connsiteX99" fmla="*/ 4891088 w 7684700"/>
                  <a:gd name="connsiteY99" fmla="*/ 1310957 h 2615882"/>
                  <a:gd name="connsiteX100" fmla="*/ 4595813 w 7684700"/>
                  <a:gd name="connsiteY100" fmla="*/ 1091882 h 2615882"/>
                  <a:gd name="connsiteX101" fmla="*/ 4376738 w 7684700"/>
                  <a:gd name="connsiteY101" fmla="*/ 844232 h 2615882"/>
                  <a:gd name="connsiteX102" fmla="*/ 4133850 w 7684700"/>
                  <a:gd name="connsiteY102" fmla="*/ 610870 h 2615882"/>
                  <a:gd name="connsiteX103" fmla="*/ 3929063 w 7684700"/>
                  <a:gd name="connsiteY103" fmla="*/ 448945 h 2615882"/>
                  <a:gd name="connsiteX104" fmla="*/ 3824288 w 7684700"/>
                  <a:gd name="connsiteY104" fmla="*/ 415607 h 2615882"/>
                  <a:gd name="connsiteX105" fmla="*/ 3762375 w 7684700"/>
                  <a:gd name="connsiteY105" fmla="*/ 458470 h 2615882"/>
                  <a:gd name="connsiteX106" fmla="*/ 3681413 w 7684700"/>
                  <a:gd name="connsiteY106" fmla="*/ 644207 h 2615882"/>
                  <a:gd name="connsiteX107" fmla="*/ 3614738 w 7684700"/>
                  <a:gd name="connsiteY107" fmla="*/ 744220 h 2615882"/>
                  <a:gd name="connsiteX108" fmla="*/ 3524250 w 7684700"/>
                  <a:gd name="connsiteY108" fmla="*/ 710882 h 2615882"/>
                  <a:gd name="connsiteX109" fmla="*/ 3462338 w 7684700"/>
                  <a:gd name="connsiteY109" fmla="*/ 591820 h 2615882"/>
                  <a:gd name="connsiteX110" fmla="*/ 3405188 w 7684700"/>
                  <a:gd name="connsiteY110" fmla="*/ 548957 h 2615882"/>
                  <a:gd name="connsiteX111" fmla="*/ 3305175 w 7684700"/>
                  <a:gd name="connsiteY111" fmla="*/ 653732 h 2615882"/>
                  <a:gd name="connsiteX112" fmla="*/ 3257550 w 7684700"/>
                  <a:gd name="connsiteY112" fmla="*/ 744220 h 2615882"/>
                  <a:gd name="connsiteX113" fmla="*/ 3157538 w 7684700"/>
                  <a:gd name="connsiteY113" fmla="*/ 691832 h 2615882"/>
                  <a:gd name="connsiteX114" fmla="*/ 3086100 w 7684700"/>
                  <a:gd name="connsiteY114" fmla="*/ 629920 h 2615882"/>
                  <a:gd name="connsiteX115" fmla="*/ 3048000 w 7684700"/>
                  <a:gd name="connsiteY115" fmla="*/ 558482 h 2615882"/>
                  <a:gd name="connsiteX116" fmla="*/ 2938463 w 7684700"/>
                  <a:gd name="connsiteY116" fmla="*/ 691832 h 2615882"/>
                  <a:gd name="connsiteX117" fmla="*/ 2847975 w 7684700"/>
                  <a:gd name="connsiteY117" fmla="*/ 791845 h 2615882"/>
                  <a:gd name="connsiteX118" fmla="*/ 2776538 w 7684700"/>
                  <a:gd name="connsiteY118" fmla="*/ 810895 h 2615882"/>
                  <a:gd name="connsiteX119" fmla="*/ 2700338 w 7684700"/>
                  <a:gd name="connsiteY119" fmla="*/ 729932 h 2615882"/>
                  <a:gd name="connsiteX120" fmla="*/ 2614613 w 7684700"/>
                  <a:gd name="connsiteY120" fmla="*/ 853757 h 2615882"/>
                  <a:gd name="connsiteX121" fmla="*/ 2557463 w 7684700"/>
                  <a:gd name="connsiteY121" fmla="*/ 1034732 h 2615882"/>
                  <a:gd name="connsiteX122" fmla="*/ 2433638 w 7684700"/>
                  <a:gd name="connsiteY122" fmla="*/ 1277620 h 2615882"/>
                  <a:gd name="connsiteX123" fmla="*/ 2195513 w 7684700"/>
                  <a:gd name="connsiteY123" fmla="*/ 1515745 h 2615882"/>
                  <a:gd name="connsiteX124" fmla="*/ 1857375 w 7684700"/>
                  <a:gd name="connsiteY124" fmla="*/ 1725295 h 2615882"/>
                  <a:gd name="connsiteX125" fmla="*/ 1609725 w 7684700"/>
                  <a:gd name="connsiteY125" fmla="*/ 1863407 h 2615882"/>
                  <a:gd name="connsiteX126" fmla="*/ 1343025 w 7684700"/>
                  <a:gd name="connsiteY126" fmla="*/ 1944370 h 2615882"/>
                  <a:gd name="connsiteX127" fmla="*/ 1047750 w 7684700"/>
                  <a:gd name="connsiteY127" fmla="*/ 2058670 h 2615882"/>
                  <a:gd name="connsiteX128" fmla="*/ 804863 w 7684700"/>
                  <a:gd name="connsiteY128" fmla="*/ 2130107 h 2615882"/>
                  <a:gd name="connsiteX129" fmla="*/ 581025 w 7684700"/>
                  <a:gd name="connsiteY129" fmla="*/ 2153920 h 2615882"/>
                  <a:gd name="connsiteX130" fmla="*/ 390525 w 7684700"/>
                  <a:gd name="connsiteY130" fmla="*/ 2158682 h 2615882"/>
                  <a:gd name="connsiteX131" fmla="*/ 209550 w 7684700"/>
                  <a:gd name="connsiteY131" fmla="*/ 2192020 h 2615882"/>
                  <a:gd name="connsiteX132" fmla="*/ 76200 w 7684700"/>
                  <a:gd name="connsiteY132" fmla="*/ 2272982 h 2615882"/>
                  <a:gd name="connsiteX133" fmla="*/ 4763 w 7684700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715000 w 7648597"/>
                  <a:gd name="connsiteY34" fmla="*/ 2282507 h 2615882"/>
                  <a:gd name="connsiteX35" fmla="*/ 5838825 w 7648597"/>
                  <a:gd name="connsiteY35" fmla="*/ 2358707 h 2615882"/>
                  <a:gd name="connsiteX36" fmla="*/ 6096000 w 7648597"/>
                  <a:gd name="connsiteY36" fmla="*/ 2411095 h 2615882"/>
                  <a:gd name="connsiteX37" fmla="*/ 6229350 w 7648597"/>
                  <a:gd name="connsiteY37" fmla="*/ 2458720 h 2615882"/>
                  <a:gd name="connsiteX38" fmla="*/ 6396038 w 7648597"/>
                  <a:gd name="connsiteY38" fmla="*/ 2487295 h 2615882"/>
                  <a:gd name="connsiteX39" fmla="*/ 6467475 w 7648597"/>
                  <a:gd name="connsiteY39" fmla="*/ 2468245 h 2615882"/>
                  <a:gd name="connsiteX40" fmla="*/ 6534150 w 7648597"/>
                  <a:gd name="connsiteY40" fmla="*/ 2311082 h 2615882"/>
                  <a:gd name="connsiteX41" fmla="*/ 6686550 w 7648597"/>
                  <a:gd name="connsiteY41" fmla="*/ 2182495 h 2615882"/>
                  <a:gd name="connsiteX42" fmla="*/ 6824663 w 7648597"/>
                  <a:gd name="connsiteY42" fmla="*/ 2111057 h 2615882"/>
                  <a:gd name="connsiteX43" fmla="*/ 6905625 w 7648597"/>
                  <a:gd name="connsiteY43" fmla="*/ 2063432 h 2615882"/>
                  <a:gd name="connsiteX44" fmla="*/ 7062788 w 7648597"/>
                  <a:gd name="connsiteY44" fmla="*/ 2058670 h 2615882"/>
                  <a:gd name="connsiteX45" fmla="*/ 7115175 w 7648597"/>
                  <a:gd name="connsiteY45" fmla="*/ 2006282 h 2615882"/>
                  <a:gd name="connsiteX46" fmla="*/ 7119938 w 7648597"/>
                  <a:gd name="connsiteY46" fmla="*/ 1872932 h 2615882"/>
                  <a:gd name="connsiteX47" fmla="*/ 7105650 w 7648597"/>
                  <a:gd name="connsiteY47" fmla="*/ 1777682 h 2615882"/>
                  <a:gd name="connsiteX48" fmla="*/ 7177088 w 7648597"/>
                  <a:gd name="connsiteY48" fmla="*/ 1696720 h 2615882"/>
                  <a:gd name="connsiteX49" fmla="*/ 7348538 w 7648597"/>
                  <a:gd name="connsiteY49" fmla="*/ 1610995 h 2615882"/>
                  <a:gd name="connsiteX50" fmla="*/ 7453313 w 7648597"/>
                  <a:gd name="connsiteY50" fmla="*/ 1582420 h 2615882"/>
                  <a:gd name="connsiteX51" fmla="*/ 7534275 w 7648597"/>
                  <a:gd name="connsiteY51" fmla="*/ 1487170 h 2615882"/>
                  <a:gd name="connsiteX52" fmla="*/ 7524750 w 7648597"/>
                  <a:gd name="connsiteY52" fmla="*/ 1406207 h 2615882"/>
                  <a:gd name="connsiteX53" fmla="*/ 7553326 w 7648597"/>
                  <a:gd name="connsiteY53" fmla="*/ 1287145 h 2615882"/>
                  <a:gd name="connsiteX54" fmla="*/ 7596188 w 7648597"/>
                  <a:gd name="connsiteY54" fmla="*/ 1206182 h 2615882"/>
                  <a:gd name="connsiteX55" fmla="*/ 7610475 w 7648597"/>
                  <a:gd name="connsiteY55" fmla="*/ 1077595 h 2615882"/>
                  <a:gd name="connsiteX56" fmla="*/ 7648576 w 7648597"/>
                  <a:gd name="connsiteY56" fmla="*/ 987107 h 2615882"/>
                  <a:gd name="connsiteX57" fmla="*/ 7615238 w 7648597"/>
                  <a:gd name="connsiteY57" fmla="*/ 901383 h 2615882"/>
                  <a:gd name="connsiteX58" fmla="*/ 7572375 w 7648597"/>
                  <a:gd name="connsiteY58" fmla="*/ 758507 h 2615882"/>
                  <a:gd name="connsiteX59" fmla="*/ 7481888 w 7648597"/>
                  <a:gd name="connsiteY59" fmla="*/ 639445 h 2615882"/>
                  <a:gd name="connsiteX60" fmla="*/ 7415213 w 7648597"/>
                  <a:gd name="connsiteY60" fmla="*/ 539432 h 2615882"/>
                  <a:gd name="connsiteX61" fmla="*/ 7386638 w 7648597"/>
                  <a:gd name="connsiteY61" fmla="*/ 553720 h 2615882"/>
                  <a:gd name="connsiteX62" fmla="*/ 7296150 w 7648597"/>
                  <a:gd name="connsiteY62" fmla="*/ 510857 h 2615882"/>
                  <a:gd name="connsiteX63" fmla="*/ 7177088 w 7648597"/>
                  <a:gd name="connsiteY63" fmla="*/ 463232 h 2615882"/>
                  <a:gd name="connsiteX64" fmla="*/ 7010400 w 7648597"/>
                  <a:gd name="connsiteY64" fmla="*/ 372745 h 2615882"/>
                  <a:gd name="connsiteX65" fmla="*/ 6900863 w 7648597"/>
                  <a:gd name="connsiteY65" fmla="*/ 301307 h 2615882"/>
                  <a:gd name="connsiteX66" fmla="*/ 6781800 w 7648597"/>
                  <a:gd name="connsiteY66" fmla="*/ 220345 h 2615882"/>
                  <a:gd name="connsiteX67" fmla="*/ 6681788 w 7648597"/>
                  <a:gd name="connsiteY67" fmla="*/ 96520 h 2615882"/>
                  <a:gd name="connsiteX68" fmla="*/ 6605588 w 7648597"/>
                  <a:gd name="connsiteY68" fmla="*/ 34607 h 2615882"/>
                  <a:gd name="connsiteX69" fmla="*/ 6572250 w 7648597"/>
                  <a:gd name="connsiteY69" fmla="*/ 1270 h 2615882"/>
                  <a:gd name="connsiteX70" fmla="*/ 6477000 w 7648597"/>
                  <a:gd name="connsiteY70" fmla="*/ 77470 h 2615882"/>
                  <a:gd name="connsiteX71" fmla="*/ 6419850 w 7648597"/>
                  <a:gd name="connsiteY71" fmla="*/ 172720 h 2615882"/>
                  <a:gd name="connsiteX72" fmla="*/ 6353175 w 7648597"/>
                  <a:gd name="connsiteY72" fmla="*/ 172720 h 2615882"/>
                  <a:gd name="connsiteX73" fmla="*/ 6315075 w 7648597"/>
                  <a:gd name="connsiteY73" fmla="*/ 158432 h 2615882"/>
                  <a:gd name="connsiteX74" fmla="*/ 6253163 w 7648597"/>
                  <a:gd name="connsiteY74" fmla="*/ 210820 h 2615882"/>
                  <a:gd name="connsiteX75" fmla="*/ 6348413 w 7648597"/>
                  <a:gd name="connsiteY75" fmla="*/ 348932 h 2615882"/>
                  <a:gd name="connsiteX76" fmla="*/ 6534150 w 7648597"/>
                  <a:gd name="connsiteY76" fmla="*/ 596582 h 2615882"/>
                  <a:gd name="connsiteX77" fmla="*/ 6653213 w 7648597"/>
                  <a:gd name="connsiteY77" fmla="*/ 844232 h 2615882"/>
                  <a:gd name="connsiteX78" fmla="*/ 6729413 w 7648597"/>
                  <a:gd name="connsiteY78" fmla="*/ 953770 h 2615882"/>
                  <a:gd name="connsiteX79" fmla="*/ 6738938 w 7648597"/>
                  <a:gd name="connsiteY79" fmla="*/ 1063307 h 2615882"/>
                  <a:gd name="connsiteX80" fmla="*/ 6734175 w 7648597"/>
                  <a:gd name="connsiteY80" fmla="*/ 1144270 h 2615882"/>
                  <a:gd name="connsiteX81" fmla="*/ 6677025 w 7648597"/>
                  <a:gd name="connsiteY81" fmla="*/ 1191895 h 2615882"/>
                  <a:gd name="connsiteX82" fmla="*/ 6605588 w 7648597"/>
                  <a:gd name="connsiteY82" fmla="*/ 1244282 h 2615882"/>
                  <a:gd name="connsiteX83" fmla="*/ 6648450 w 7648597"/>
                  <a:gd name="connsiteY83" fmla="*/ 1358582 h 2615882"/>
                  <a:gd name="connsiteX84" fmla="*/ 6619875 w 7648597"/>
                  <a:gd name="connsiteY84" fmla="*/ 1396682 h 2615882"/>
                  <a:gd name="connsiteX85" fmla="*/ 6562725 w 7648597"/>
                  <a:gd name="connsiteY85" fmla="*/ 1434782 h 2615882"/>
                  <a:gd name="connsiteX86" fmla="*/ 6543675 w 7648597"/>
                  <a:gd name="connsiteY86" fmla="*/ 1530032 h 2615882"/>
                  <a:gd name="connsiteX87" fmla="*/ 6381750 w 7648597"/>
                  <a:gd name="connsiteY87" fmla="*/ 1525270 h 2615882"/>
                  <a:gd name="connsiteX88" fmla="*/ 6286500 w 7648597"/>
                  <a:gd name="connsiteY88" fmla="*/ 1563370 h 2615882"/>
                  <a:gd name="connsiteX89" fmla="*/ 6238875 w 7648597"/>
                  <a:gd name="connsiteY89" fmla="*/ 1620520 h 2615882"/>
                  <a:gd name="connsiteX90" fmla="*/ 6224588 w 7648597"/>
                  <a:gd name="connsiteY90" fmla="*/ 1701482 h 2615882"/>
                  <a:gd name="connsiteX91" fmla="*/ 6176963 w 7648597"/>
                  <a:gd name="connsiteY91" fmla="*/ 1725295 h 2615882"/>
                  <a:gd name="connsiteX92" fmla="*/ 6143625 w 7648597"/>
                  <a:gd name="connsiteY92" fmla="*/ 1777682 h 2615882"/>
                  <a:gd name="connsiteX93" fmla="*/ 6100763 w 7648597"/>
                  <a:gd name="connsiteY93" fmla="*/ 1830070 h 2615882"/>
                  <a:gd name="connsiteX94" fmla="*/ 6000750 w 7648597"/>
                  <a:gd name="connsiteY94" fmla="*/ 1844357 h 2615882"/>
                  <a:gd name="connsiteX95" fmla="*/ 5915025 w 7648597"/>
                  <a:gd name="connsiteY95" fmla="*/ 1844357 h 2615882"/>
                  <a:gd name="connsiteX96" fmla="*/ 5605463 w 7648597"/>
                  <a:gd name="connsiteY96" fmla="*/ 1753870 h 2615882"/>
                  <a:gd name="connsiteX97" fmla="*/ 5353050 w 7648597"/>
                  <a:gd name="connsiteY97" fmla="*/ 1639570 h 2615882"/>
                  <a:gd name="connsiteX98" fmla="*/ 5086350 w 7648597"/>
                  <a:gd name="connsiteY98" fmla="*/ 1472882 h 2615882"/>
                  <a:gd name="connsiteX99" fmla="*/ 4891088 w 7648597"/>
                  <a:gd name="connsiteY99" fmla="*/ 1310957 h 2615882"/>
                  <a:gd name="connsiteX100" fmla="*/ 4595813 w 7648597"/>
                  <a:gd name="connsiteY100" fmla="*/ 1091882 h 2615882"/>
                  <a:gd name="connsiteX101" fmla="*/ 4376738 w 7648597"/>
                  <a:gd name="connsiteY101" fmla="*/ 844232 h 2615882"/>
                  <a:gd name="connsiteX102" fmla="*/ 4133850 w 7648597"/>
                  <a:gd name="connsiteY102" fmla="*/ 610870 h 2615882"/>
                  <a:gd name="connsiteX103" fmla="*/ 3929063 w 7648597"/>
                  <a:gd name="connsiteY103" fmla="*/ 448945 h 2615882"/>
                  <a:gd name="connsiteX104" fmla="*/ 3824288 w 7648597"/>
                  <a:gd name="connsiteY104" fmla="*/ 415607 h 2615882"/>
                  <a:gd name="connsiteX105" fmla="*/ 3762375 w 7648597"/>
                  <a:gd name="connsiteY105" fmla="*/ 458470 h 2615882"/>
                  <a:gd name="connsiteX106" fmla="*/ 3681413 w 7648597"/>
                  <a:gd name="connsiteY106" fmla="*/ 644207 h 2615882"/>
                  <a:gd name="connsiteX107" fmla="*/ 3614738 w 7648597"/>
                  <a:gd name="connsiteY107" fmla="*/ 744220 h 2615882"/>
                  <a:gd name="connsiteX108" fmla="*/ 3524250 w 7648597"/>
                  <a:gd name="connsiteY108" fmla="*/ 710882 h 2615882"/>
                  <a:gd name="connsiteX109" fmla="*/ 3462338 w 7648597"/>
                  <a:gd name="connsiteY109" fmla="*/ 591820 h 2615882"/>
                  <a:gd name="connsiteX110" fmla="*/ 3405188 w 7648597"/>
                  <a:gd name="connsiteY110" fmla="*/ 548957 h 2615882"/>
                  <a:gd name="connsiteX111" fmla="*/ 3305175 w 7648597"/>
                  <a:gd name="connsiteY111" fmla="*/ 653732 h 2615882"/>
                  <a:gd name="connsiteX112" fmla="*/ 3257550 w 7648597"/>
                  <a:gd name="connsiteY112" fmla="*/ 744220 h 2615882"/>
                  <a:gd name="connsiteX113" fmla="*/ 3157538 w 7648597"/>
                  <a:gd name="connsiteY113" fmla="*/ 691832 h 2615882"/>
                  <a:gd name="connsiteX114" fmla="*/ 3086100 w 7648597"/>
                  <a:gd name="connsiteY114" fmla="*/ 629920 h 2615882"/>
                  <a:gd name="connsiteX115" fmla="*/ 3048000 w 7648597"/>
                  <a:gd name="connsiteY115" fmla="*/ 558482 h 2615882"/>
                  <a:gd name="connsiteX116" fmla="*/ 2938463 w 7648597"/>
                  <a:gd name="connsiteY116" fmla="*/ 691832 h 2615882"/>
                  <a:gd name="connsiteX117" fmla="*/ 2847975 w 7648597"/>
                  <a:gd name="connsiteY117" fmla="*/ 791845 h 2615882"/>
                  <a:gd name="connsiteX118" fmla="*/ 2776538 w 7648597"/>
                  <a:gd name="connsiteY118" fmla="*/ 810895 h 2615882"/>
                  <a:gd name="connsiteX119" fmla="*/ 2700338 w 7648597"/>
                  <a:gd name="connsiteY119" fmla="*/ 729932 h 2615882"/>
                  <a:gd name="connsiteX120" fmla="*/ 2614613 w 7648597"/>
                  <a:gd name="connsiteY120" fmla="*/ 853757 h 2615882"/>
                  <a:gd name="connsiteX121" fmla="*/ 2557463 w 7648597"/>
                  <a:gd name="connsiteY121" fmla="*/ 1034732 h 2615882"/>
                  <a:gd name="connsiteX122" fmla="*/ 2433638 w 7648597"/>
                  <a:gd name="connsiteY122" fmla="*/ 1277620 h 2615882"/>
                  <a:gd name="connsiteX123" fmla="*/ 2195513 w 7648597"/>
                  <a:gd name="connsiteY123" fmla="*/ 1515745 h 2615882"/>
                  <a:gd name="connsiteX124" fmla="*/ 1857375 w 7648597"/>
                  <a:gd name="connsiteY124" fmla="*/ 1725295 h 2615882"/>
                  <a:gd name="connsiteX125" fmla="*/ 1609725 w 7648597"/>
                  <a:gd name="connsiteY125" fmla="*/ 1863407 h 2615882"/>
                  <a:gd name="connsiteX126" fmla="*/ 1343025 w 7648597"/>
                  <a:gd name="connsiteY126" fmla="*/ 1944370 h 2615882"/>
                  <a:gd name="connsiteX127" fmla="*/ 1047750 w 7648597"/>
                  <a:gd name="connsiteY127" fmla="*/ 2058670 h 2615882"/>
                  <a:gd name="connsiteX128" fmla="*/ 804863 w 7648597"/>
                  <a:gd name="connsiteY128" fmla="*/ 2130107 h 2615882"/>
                  <a:gd name="connsiteX129" fmla="*/ 581025 w 7648597"/>
                  <a:gd name="connsiteY129" fmla="*/ 2153920 h 2615882"/>
                  <a:gd name="connsiteX130" fmla="*/ 390525 w 7648597"/>
                  <a:gd name="connsiteY130" fmla="*/ 2158682 h 2615882"/>
                  <a:gd name="connsiteX131" fmla="*/ 209550 w 7648597"/>
                  <a:gd name="connsiteY131" fmla="*/ 2192020 h 2615882"/>
                  <a:gd name="connsiteX132" fmla="*/ 76200 w 7648597"/>
                  <a:gd name="connsiteY132" fmla="*/ 2272982 h 2615882"/>
                  <a:gd name="connsiteX133" fmla="*/ 4763 w 7648597"/>
                  <a:gd name="connsiteY133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695950 w 7648597"/>
                  <a:gd name="connsiteY33" fmla="*/ 2349182 h 2615882"/>
                  <a:gd name="connsiteX34" fmla="*/ 5838825 w 7648597"/>
                  <a:gd name="connsiteY34" fmla="*/ 2358707 h 2615882"/>
                  <a:gd name="connsiteX35" fmla="*/ 6096000 w 7648597"/>
                  <a:gd name="connsiteY35" fmla="*/ 2411095 h 2615882"/>
                  <a:gd name="connsiteX36" fmla="*/ 6229350 w 7648597"/>
                  <a:gd name="connsiteY36" fmla="*/ 2458720 h 2615882"/>
                  <a:gd name="connsiteX37" fmla="*/ 6396038 w 7648597"/>
                  <a:gd name="connsiteY37" fmla="*/ 2487295 h 2615882"/>
                  <a:gd name="connsiteX38" fmla="*/ 6467475 w 7648597"/>
                  <a:gd name="connsiteY38" fmla="*/ 2468245 h 2615882"/>
                  <a:gd name="connsiteX39" fmla="*/ 6534150 w 7648597"/>
                  <a:gd name="connsiteY39" fmla="*/ 2311082 h 2615882"/>
                  <a:gd name="connsiteX40" fmla="*/ 6686550 w 7648597"/>
                  <a:gd name="connsiteY40" fmla="*/ 2182495 h 2615882"/>
                  <a:gd name="connsiteX41" fmla="*/ 6824663 w 7648597"/>
                  <a:gd name="connsiteY41" fmla="*/ 2111057 h 2615882"/>
                  <a:gd name="connsiteX42" fmla="*/ 6905625 w 7648597"/>
                  <a:gd name="connsiteY42" fmla="*/ 2063432 h 2615882"/>
                  <a:gd name="connsiteX43" fmla="*/ 7062788 w 7648597"/>
                  <a:gd name="connsiteY43" fmla="*/ 2058670 h 2615882"/>
                  <a:gd name="connsiteX44" fmla="*/ 7115175 w 7648597"/>
                  <a:gd name="connsiteY44" fmla="*/ 2006282 h 2615882"/>
                  <a:gd name="connsiteX45" fmla="*/ 7119938 w 7648597"/>
                  <a:gd name="connsiteY45" fmla="*/ 1872932 h 2615882"/>
                  <a:gd name="connsiteX46" fmla="*/ 7105650 w 7648597"/>
                  <a:gd name="connsiteY46" fmla="*/ 1777682 h 2615882"/>
                  <a:gd name="connsiteX47" fmla="*/ 7177088 w 7648597"/>
                  <a:gd name="connsiteY47" fmla="*/ 1696720 h 2615882"/>
                  <a:gd name="connsiteX48" fmla="*/ 7348538 w 7648597"/>
                  <a:gd name="connsiteY48" fmla="*/ 1610995 h 2615882"/>
                  <a:gd name="connsiteX49" fmla="*/ 7453313 w 7648597"/>
                  <a:gd name="connsiteY49" fmla="*/ 1582420 h 2615882"/>
                  <a:gd name="connsiteX50" fmla="*/ 7534275 w 7648597"/>
                  <a:gd name="connsiteY50" fmla="*/ 1487170 h 2615882"/>
                  <a:gd name="connsiteX51" fmla="*/ 7524750 w 7648597"/>
                  <a:gd name="connsiteY51" fmla="*/ 1406207 h 2615882"/>
                  <a:gd name="connsiteX52" fmla="*/ 7553326 w 7648597"/>
                  <a:gd name="connsiteY52" fmla="*/ 1287145 h 2615882"/>
                  <a:gd name="connsiteX53" fmla="*/ 7596188 w 7648597"/>
                  <a:gd name="connsiteY53" fmla="*/ 1206182 h 2615882"/>
                  <a:gd name="connsiteX54" fmla="*/ 7610475 w 7648597"/>
                  <a:gd name="connsiteY54" fmla="*/ 1077595 h 2615882"/>
                  <a:gd name="connsiteX55" fmla="*/ 7648576 w 7648597"/>
                  <a:gd name="connsiteY55" fmla="*/ 987107 h 2615882"/>
                  <a:gd name="connsiteX56" fmla="*/ 7615238 w 7648597"/>
                  <a:gd name="connsiteY56" fmla="*/ 901383 h 2615882"/>
                  <a:gd name="connsiteX57" fmla="*/ 7572375 w 7648597"/>
                  <a:gd name="connsiteY57" fmla="*/ 758507 h 2615882"/>
                  <a:gd name="connsiteX58" fmla="*/ 7481888 w 7648597"/>
                  <a:gd name="connsiteY58" fmla="*/ 639445 h 2615882"/>
                  <a:gd name="connsiteX59" fmla="*/ 7415213 w 7648597"/>
                  <a:gd name="connsiteY59" fmla="*/ 539432 h 2615882"/>
                  <a:gd name="connsiteX60" fmla="*/ 7386638 w 7648597"/>
                  <a:gd name="connsiteY60" fmla="*/ 553720 h 2615882"/>
                  <a:gd name="connsiteX61" fmla="*/ 7296150 w 7648597"/>
                  <a:gd name="connsiteY61" fmla="*/ 510857 h 2615882"/>
                  <a:gd name="connsiteX62" fmla="*/ 7177088 w 7648597"/>
                  <a:gd name="connsiteY62" fmla="*/ 463232 h 2615882"/>
                  <a:gd name="connsiteX63" fmla="*/ 7010400 w 7648597"/>
                  <a:gd name="connsiteY63" fmla="*/ 372745 h 2615882"/>
                  <a:gd name="connsiteX64" fmla="*/ 6900863 w 7648597"/>
                  <a:gd name="connsiteY64" fmla="*/ 301307 h 2615882"/>
                  <a:gd name="connsiteX65" fmla="*/ 6781800 w 7648597"/>
                  <a:gd name="connsiteY65" fmla="*/ 220345 h 2615882"/>
                  <a:gd name="connsiteX66" fmla="*/ 6681788 w 7648597"/>
                  <a:gd name="connsiteY66" fmla="*/ 96520 h 2615882"/>
                  <a:gd name="connsiteX67" fmla="*/ 6605588 w 7648597"/>
                  <a:gd name="connsiteY67" fmla="*/ 34607 h 2615882"/>
                  <a:gd name="connsiteX68" fmla="*/ 6572250 w 7648597"/>
                  <a:gd name="connsiteY68" fmla="*/ 1270 h 2615882"/>
                  <a:gd name="connsiteX69" fmla="*/ 6477000 w 7648597"/>
                  <a:gd name="connsiteY69" fmla="*/ 77470 h 2615882"/>
                  <a:gd name="connsiteX70" fmla="*/ 6419850 w 7648597"/>
                  <a:gd name="connsiteY70" fmla="*/ 172720 h 2615882"/>
                  <a:gd name="connsiteX71" fmla="*/ 6353175 w 7648597"/>
                  <a:gd name="connsiteY71" fmla="*/ 172720 h 2615882"/>
                  <a:gd name="connsiteX72" fmla="*/ 6315075 w 7648597"/>
                  <a:gd name="connsiteY72" fmla="*/ 158432 h 2615882"/>
                  <a:gd name="connsiteX73" fmla="*/ 6253163 w 7648597"/>
                  <a:gd name="connsiteY73" fmla="*/ 210820 h 2615882"/>
                  <a:gd name="connsiteX74" fmla="*/ 6348413 w 7648597"/>
                  <a:gd name="connsiteY74" fmla="*/ 348932 h 2615882"/>
                  <a:gd name="connsiteX75" fmla="*/ 6534150 w 7648597"/>
                  <a:gd name="connsiteY75" fmla="*/ 596582 h 2615882"/>
                  <a:gd name="connsiteX76" fmla="*/ 6653213 w 7648597"/>
                  <a:gd name="connsiteY76" fmla="*/ 844232 h 2615882"/>
                  <a:gd name="connsiteX77" fmla="*/ 6729413 w 7648597"/>
                  <a:gd name="connsiteY77" fmla="*/ 953770 h 2615882"/>
                  <a:gd name="connsiteX78" fmla="*/ 6738938 w 7648597"/>
                  <a:gd name="connsiteY78" fmla="*/ 1063307 h 2615882"/>
                  <a:gd name="connsiteX79" fmla="*/ 6734175 w 7648597"/>
                  <a:gd name="connsiteY79" fmla="*/ 1144270 h 2615882"/>
                  <a:gd name="connsiteX80" fmla="*/ 6677025 w 7648597"/>
                  <a:gd name="connsiteY80" fmla="*/ 1191895 h 2615882"/>
                  <a:gd name="connsiteX81" fmla="*/ 6605588 w 7648597"/>
                  <a:gd name="connsiteY81" fmla="*/ 1244282 h 2615882"/>
                  <a:gd name="connsiteX82" fmla="*/ 6648450 w 7648597"/>
                  <a:gd name="connsiteY82" fmla="*/ 1358582 h 2615882"/>
                  <a:gd name="connsiteX83" fmla="*/ 6619875 w 7648597"/>
                  <a:gd name="connsiteY83" fmla="*/ 1396682 h 2615882"/>
                  <a:gd name="connsiteX84" fmla="*/ 6562725 w 7648597"/>
                  <a:gd name="connsiteY84" fmla="*/ 1434782 h 2615882"/>
                  <a:gd name="connsiteX85" fmla="*/ 6543675 w 7648597"/>
                  <a:gd name="connsiteY85" fmla="*/ 1530032 h 2615882"/>
                  <a:gd name="connsiteX86" fmla="*/ 6381750 w 7648597"/>
                  <a:gd name="connsiteY86" fmla="*/ 1525270 h 2615882"/>
                  <a:gd name="connsiteX87" fmla="*/ 6286500 w 7648597"/>
                  <a:gd name="connsiteY87" fmla="*/ 1563370 h 2615882"/>
                  <a:gd name="connsiteX88" fmla="*/ 6238875 w 7648597"/>
                  <a:gd name="connsiteY88" fmla="*/ 1620520 h 2615882"/>
                  <a:gd name="connsiteX89" fmla="*/ 6224588 w 7648597"/>
                  <a:gd name="connsiteY89" fmla="*/ 1701482 h 2615882"/>
                  <a:gd name="connsiteX90" fmla="*/ 6176963 w 7648597"/>
                  <a:gd name="connsiteY90" fmla="*/ 1725295 h 2615882"/>
                  <a:gd name="connsiteX91" fmla="*/ 6143625 w 7648597"/>
                  <a:gd name="connsiteY91" fmla="*/ 1777682 h 2615882"/>
                  <a:gd name="connsiteX92" fmla="*/ 6100763 w 7648597"/>
                  <a:gd name="connsiteY92" fmla="*/ 1830070 h 2615882"/>
                  <a:gd name="connsiteX93" fmla="*/ 6000750 w 7648597"/>
                  <a:gd name="connsiteY93" fmla="*/ 1844357 h 2615882"/>
                  <a:gd name="connsiteX94" fmla="*/ 5915025 w 7648597"/>
                  <a:gd name="connsiteY94" fmla="*/ 1844357 h 2615882"/>
                  <a:gd name="connsiteX95" fmla="*/ 5605463 w 7648597"/>
                  <a:gd name="connsiteY95" fmla="*/ 1753870 h 2615882"/>
                  <a:gd name="connsiteX96" fmla="*/ 5353050 w 7648597"/>
                  <a:gd name="connsiteY96" fmla="*/ 1639570 h 2615882"/>
                  <a:gd name="connsiteX97" fmla="*/ 5086350 w 7648597"/>
                  <a:gd name="connsiteY97" fmla="*/ 1472882 h 2615882"/>
                  <a:gd name="connsiteX98" fmla="*/ 4891088 w 7648597"/>
                  <a:gd name="connsiteY98" fmla="*/ 1310957 h 2615882"/>
                  <a:gd name="connsiteX99" fmla="*/ 4595813 w 7648597"/>
                  <a:gd name="connsiteY99" fmla="*/ 1091882 h 2615882"/>
                  <a:gd name="connsiteX100" fmla="*/ 4376738 w 7648597"/>
                  <a:gd name="connsiteY100" fmla="*/ 844232 h 2615882"/>
                  <a:gd name="connsiteX101" fmla="*/ 4133850 w 7648597"/>
                  <a:gd name="connsiteY101" fmla="*/ 610870 h 2615882"/>
                  <a:gd name="connsiteX102" fmla="*/ 3929063 w 7648597"/>
                  <a:gd name="connsiteY102" fmla="*/ 448945 h 2615882"/>
                  <a:gd name="connsiteX103" fmla="*/ 3824288 w 7648597"/>
                  <a:gd name="connsiteY103" fmla="*/ 415607 h 2615882"/>
                  <a:gd name="connsiteX104" fmla="*/ 3762375 w 7648597"/>
                  <a:gd name="connsiteY104" fmla="*/ 458470 h 2615882"/>
                  <a:gd name="connsiteX105" fmla="*/ 3681413 w 7648597"/>
                  <a:gd name="connsiteY105" fmla="*/ 644207 h 2615882"/>
                  <a:gd name="connsiteX106" fmla="*/ 3614738 w 7648597"/>
                  <a:gd name="connsiteY106" fmla="*/ 744220 h 2615882"/>
                  <a:gd name="connsiteX107" fmla="*/ 3524250 w 7648597"/>
                  <a:gd name="connsiteY107" fmla="*/ 710882 h 2615882"/>
                  <a:gd name="connsiteX108" fmla="*/ 3462338 w 7648597"/>
                  <a:gd name="connsiteY108" fmla="*/ 591820 h 2615882"/>
                  <a:gd name="connsiteX109" fmla="*/ 3405188 w 7648597"/>
                  <a:gd name="connsiteY109" fmla="*/ 548957 h 2615882"/>
                  <a:gd name="connsiteX110" fmla="*/ 3305175 w 7648597"/>
                  <a:gd name="connsiteY110" fmla="*/ 653732 h 2615882"/>
                  <a:gd name="connsiteX111" fmla="*/ 3257550 w 7648597"/>
                  <a:gd name="connsiteY111" fmla="*/ 744220 h 2615882"/>
                  <a:gd name="connsiteX112" fmla="*/ 3157538 w 7648597"/>
                  <a:gd name="connsiteY112" fmla="*/ 691832 h 2615882"/>
                  <a:gd name="connsiteX113" fmla="*/ 3086100 w 7648597"/>
                  <a:gd name="connsiteY113" fmla="*/ 629920 h 2615882"/>
                  <a:gd name="connsiteX114" fmla="*/ 3048000 w 7648597"/>
                  <a:gd name="connsiteY114" fmla="*/ 558482 h 2615882"/>
                  <a:gd name="connsiteX115" fmla="*/ 2938463 w 7648597"/>
                  <a:gd name="connsiteY115" fmla="*/ 691832 h 2615882"/>
                  <a:gd name="connsiteX116" fmla="*/ 2847975 w 7648597"/>
                  <a:gd name="connsiteY116" fmla="*/ 791845 h 2615882"/>
                  <a:gd name="connsiteX117" fmla="*/ 2776538 w 7648597"/>
                  <a:gd name="connsiteY117" fmla="*/ 810895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53175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76538 w 7648597"/>
                  <a:gd name="connsiteY116" fmla="*/ 810895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47975 w 7648597"/>
                  <a:gd name="connsiteY115" fmla="*/ 7918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93206 w 7648597"/>
                  <a:gd name="connsiteY116" fmla="*/ 775177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83694 w 7648597"/>
                  <a:gd name="connsiteY115" fmla="*/ 639445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8463 w 7648597"/>
                  <a:gd name="connsiteY114" fmla="*/ 691832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46273 w 7648597"/>
                  <a:gd name="connsiteY114" fmla="*/ 599162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58482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086100 w 7648597"/>
                  <a:gd name="connsiteY112" fmla="*/ 629920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57538 w 7648597"/>
                  <a:gd name="connsiteY111" fmla="*/ 6918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7550 w 7648597"/>
                  <a:gd name="connsiteY110" fmla="*/ 744220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51339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405188 w 7648597"/>
                  <a:gd name="connsiteY108" fmla="*/ 548957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305175 w 7648597"/>
                  <a:gd name="connsiteY109" fmla="*/ 653732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62338 w 7648597"/>
                  <a:gd name="connsiteY107" fmla="*/ 591820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4250 w 7648597"/>
                  <a:gd name="connsiteY106" fmla="*/ 710882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14738 w 7648597"/>
                  <a:gd name="connsiteY105" fmla="*/ 74422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29013 w 7648597"/>
                  <a:gd name="connsiteY106" fmla="*/ 553719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71838 w 7648597"/>
                  <a:gd name="connsiteY11" fmla="*/ 1430020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33750 w 7648597"/>
                  <a:gd name="connsiteY12" fmla="*/ 1534795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357563 w 7648597"/>
                  <a:gd name="connsiteY13" fmla="*/ 1572895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433763 w 7648597"/>
                  <a:gd name="connsiteY14" fmla="*/ 1482407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09975 w 7648597"/>
                  <a:gd name="connsiteY17" fmla="*/ 1430020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648075 w 7648597"/>
                  <a:gd name="connsiteY18" fmla="*/ 1458595 h 2615882"/>
                  <a:gd name="connsiteX19" fmla="*/ 3781425 w 7648597"/>
                  <a:gd name="connsiteY19" fmla="*/ 1315720 h 2615882"/>
                  <a:gd name="connsiteX20" fmla="*/ 3814763 w 7648597"/>
                  <a:gd name="connsiteY20" fmla="*/ 1310957 h 2615882"/>
                  <a:gd name="connsiteX21" fmla="*/ 3914775 w 7648597"/>
                  <a:gd name="connsiteY21" fmla="*/ 1387157 h 2615882"/>
                  <a:gd name="connsiteX22" fmla="*/ 3971926 w 7648597"/>
                  <a:gd name="connsiteY22" fmla="*/ 1387157 h 2615882"/>
                  <a:gd name="connsiteX23" fmla="*/ 4010025 w 7648597"/>
                  <a:gd name="connsiteY23" fmla="*/ 1277620 h 2615882"/>
                  <a:gd name="connsiteX24" fmla="*/ 4162426 w 7648597"/>
                  <a:gd name="connsiteY24" fmla="*/ 1449069 h 2615882"/>
                  <a:gd name="connsiteX25" fmla="*/ 4433888 w 7648597"/>
                  <a:gd name="connsiteY25" fmla="*/ 1730058 h 2615882"/>
                  <a:gd name="connsiteX26" fmla="*/ 4662487 w 7648597"/>
                  <a:gd name="connsiteY26" fmla="*/ 1911032 h 2615882"/>
                  <a:gd name="connsiteX27" fmla="*/ 5029200 w 7648597"/>
                  <a:gd name="connsiteY27" fmla="*/ 2144395 h 2615882"/>
                  <a:gd name="connsiteX28" fmla="*/ 5272088 w 7648597"/>
                  <a:gd name="connsiteY28" fmla="*/ 2301557 h 2615882"/>
                  <a:gd name="connsiteX29" fmla="*/ 5476875 w 7648597"/>
                  <a:gd name="connsiteY29" fmla="*/ 2372995 h 2615882"/>
                  <a:gd name="connsiteX30" fmla="*/ 5624513 w 7648597"/>
                  <a:gd name="connsiteY30" fmla="*/ 2473007 h 2615882"/>
                  <a:gd name="connsiteX31" fmla="*/ 5748338 w 7648597"/>
                  <a:gd name="connsiteY31" fmla="*/ 2530157 h 2615882"/>
                  <a:gd name="connsiteX32" fmla="*/ 5738813 w 7648597"/>
                  <a:gd name="connsiteY32" fmla="*/ 2449195 h 2615882"/>
                  <a:gd name="connsiteX33" fmla="*/ 5838825 w 7648597"/>
                  <a:gd name="connsiteY33" fmla="*/ 2358707 h 2615882"/>
                  <a:gd name="connsiteX34" fmla="*/ 6096000 w 7648597"/>
                  <a:gd name="connsiteY34" fmla="*/ 2411095 h 2615882"/>
                  <a:gd name="connsiteX35" fmla="*/ 6229350 w 7648597"/>
                  <a:gd name="connsiteY35" fmla="*/ 2458720 h 2615882"/>
                  <a:gd name="connsiteX36" fmla="*/ 6396038 w 7648597"/>
                  <a:gd name="connsiteY36" fmla="*/ 2487295 h 2615882"/>
                  <a:gd name="connsiteX37" fmla="*/ 6467475 w 7648597"/>
                  <a:gd name="connsiteY37" fmla="*/ 2468245 h 2615882"/>
                  <a:gd name="connsiteX38" fmla="*/ 6534150 w 7648597"/>
                  <a:gd name="connsiteY38" fmla="*/ 2311082 h 2615882"/>
                  <a:gd name="connsiteX39" fmla="*/ 6686550 w 7648597"/>
                  <a:gd name="connsiteY39" fmla="*/ 2182495 h 2615882"/>
                  <a:gd name="connsiteX40" fmla="*/ 6824663 w 7648597"/>
                  <a:gd name="connsiteY40" fmla="*/ 2111057 h 2615882"/>
                  <a:gd name="connsiteX41" fmla="*/ 6905625 w 7648597"/>
                  <a:gd name="connsiteY41" fmla="*/ 2063432 h 2615882"/>
                  <a:gd name="connsiteX42" fmla="*/ 7062788 w 7648597"/>
                  <a:gd name="connsiteY42" fmla="*/ 2058670 h 2615882"/>
                  <a:gd name="connsiteX43" fmla="*/ 7115175 w 7648597"/>
                  <a:gd name="connsiteY43" fmla="*/ 2006282 h 2615882"/>
                  <a:gd name="connsiteX44" fmla="*/ 7119938 w 7648597"/>
                  <a:gd name="connsiteY44" fmla="*/ 1872932 h 2615882"/>
                  <a:gd name="connsiteX45" fmla="*/ 7105650 w 7648597"/>
                  <a:gd name="connsiteY45" fmla="*/ 1777682 h 2615882"/>
                  <a:gd name="connsiteX46" fmla="*/ 7177088 w 7648597"/>
                  <a:gd name="connsiteY46" fmla="*/ 1696720 h 2615882"/>
                  <a:gd name="connsiteX47" fmla="*/ 7348538 w 7648597"/>
                  <a:gd name="connsiteY47" fmla="*/ 1610995 h 2615882"/>
                  <a:gd name="connsiteX48" fmla="*/ 7453313 w 7648597"/>
                  <a:gd name="connsiteY48" fmla="*/ 1582420 h 2615882"/>
                  <a:gd name="connsiteX49" fmla="*/ 7534275 w 7648597"/>
                  <a:gd name="connsiteY49" fmla="*/ 1487170 h 2615882"/>
                  <a:gd name="connsiteX50" fmla="*/ 7524750 w 7648597"/>
                  <a:gd name="connsiteY50" fmla="*/ 1406207 h 2615882"/>
                  <a:gd name="connsiteX51" fmla="*/ 7553326 w 7648597"/>
                  <a:gd name="connsiteY51" fmla="*/ 1287145 h 2615882"/>
                  <a:gd name="connsiteX52" fmla="*/ 7596188 w 7648597"/>
                  <a:gd name="connsiteY52" fmla="*/ 1206182 h 2615882"/>
                  <a:gd name="connsiteX53" fmla="*/ 7610475 w 7648597"/>
                  <a:gd name="connsiteY53" fmla="*/ 1077595 h 2615882"/>
                  <a:gd name="connsiteX54" fmla="*/ 7648576 w 7648597"/>
                  <a:gd name="connsiteY54" fmla="*/ 987107 h 2615882"/>
                  <a:gd name="connsiteX55" fmla="*/ 7615238 w 7648597"/>
                  <a:gd name="connsiteY55" fmla="*/ 901383 h 2615882"/>
                  <a:gd name="connsiteX56" fmla="*/ 7572375 w 7648597"/>
                  <a:gd name="connsiteY56" fmla="*/ 758507 h 2615882"/>
                  <a:gd name="connsiteX57" fmla="*/ 7481888 w 7648597"/>
                  <a:gd name="connsiteY57" fmla="*/ 639445 h 2615882"/>
                  <a:gd name="connsiteX58" fmla="*/ 7415213 w 7648597"/>
                  <a:gd name="connsiteY58" fmla="*/ 539432 h 2615882"/>
                  <a:gd name="connsiteX59" fmla="*/ 7386638 w 7648597"/>
                  <a:gd name="connsiteY59" fmla="*/ 553720 h 2615882"/>
                  <a:gd name="connsiteX60" fmla="*/ 7296150 w 7648597"/>
                  <a:gd name="connsiteY60" fmla="*/ 510857 h 2615882"/>
                  <a:gd name="connsiteX61" fmla="*/ 7177088 w 7648597"/>
                  <a:gd name="connsiteY61" fmla="*/ 463232 h 2615882"/>
                  <a:gd name="connsiteX62" fmla="*/ 7010400 w 7648597"/>
                  <a:gd name="connsiteY62" fmla="*/ 372745 h 2615882"/>
                  <a:gd name="connsiteX63" fmla="*/ 6900863 w 7648597"/>
                  <a:gd name="connsiteY63" fmla="*/ 301307 h 2615882"/>
                  <a:gd name="connsiteX64" fmla="*/ 6781800 w 7648597"/>
                  <a:gd name="connsiteY64" fmla="*/ 220345 h 2615882"/>
                  <a:gd name="connsiteX65" fmla="*/ 6681788 w 7648597"/>
                  <a:gd name="connsiteY65" fmla="*/ 96520 h 2615882"/>
                  <a:gd name="connsiteX66" fmla="*/ 6605588 w 7648597"/>
                  <a:gd name="connsiteY66" fmla="*/ 34607 h 2615882"/>
                  <a:gd name="connsiteX67" fmla="*/ 6572250 w 7648597"/>
                  <a:gd name="connsiteY67" fmla="*/ 1270 h 2615882"/>
                  <a:gd name="connsiteX68" fmla="*/ 6477000 w 7648597"/>
                  <a:gd name="connsiteY68" fmla="*/ 77470 h 2615882"/>
                  <a:gd name="connsiteX69" fmla="*/ 6419850 w 7648597"/>
                  <a:gd name="connsiteY69" fmla="*/ 172720 h 2615882"/>
                  <a:gd name="connsiteX70" fmla="*/ 6376988 w 7648597"/>
                  <a:gd name="connsiteY70" fmla="*/ 172720 h 2615882"/>
                  <a:gd name="connsiteX71" fmla="*/ 6315075 w 7648597"/>
                  <a:gd name="connsiteY71" fmla="*/ 158432 h 2615882"/>
                  <a:gd name="connsiteX72" fmla="*/ 6253163 w 7648597"/>
                  <a:gd name="connsiteY72" fmla="*/ 210820 h 2615882"/>
                  <a:gd name="connsiteX73" fmla="*/ 6348413 w 7648597"/>
                  <a:gd name="connsiteY73" fmla="*/ 348932 h 2615882"/>
                  <a:gd name="connsiteX74" fmla="*/ 6534150 w 7648597"/>
                  <a:gd name="connsiteY74" fmla="*/ 596582 h 2615882"/>
                  <a:gd name="connsiteX75" fmla="*/ 6653213 w 7648597"/>
                  <a:gd name="connsiteY75" fmla="*/ 844232 h 2615882"/>
                  <a:gd name="connsiteX76" fmla="*/ 6729413 w 7648597"/>
                  <a:gd name="connsiteY76" fmla="*/ 953770 h 2615882"/>
                  <a:gd name="connsiteX77" fmla="*/ 6738938 w 7648597"/>
                  <a:gd name="connsiteY77" fmla="*/ 1063307 h 2615882"/>
                  <a:gd name="connsiteX78" fmla="*/ 6734175 w 7648597"/>
                  <a:gd name="connsiteY78" fmla="*/ 1144270 h 2615882"/>
                  <a:gd name="connsiteX79" fmla="*/ 6677025 w 7648597"/>
                  <a:gd name="connsiteY79" fmla="*/ 1191895 h 2615882"/>
                  <a:gd name="connsiteX80" fmla="*/ 6605588 w 7648597"/>
                  <a:gd name="connsiteY80" fmla="*/ 1244282 h 2615882"/>
                  <a:gd name="connsiteX81" fmla="*/ 6648450 w 7648597"/>
                  <a:gd name="connsiteY81" fmla="*/ 1358582 h 2615882"/>
                  <a:gd name="connsiteX82" fmla="*/ 6619875 w 7648597"/>
                  <a:gd name="connsiteY82" fmla="*/ 1396682 h 2615882"/>
                  <a:gd name="connsiteX83" fmla="*/ 6562725 w 7648597"/>
                  <a:gd name="connsiteY83" fmla="*/ 1434782 h 2615882"/>
                  <a:gd name="connsiteX84" fmla="*/ 6543675 w 7648597"/>
                  <a:gd name="connsiteY84" fmla="*/ 1530032 h 2615882"/>
                  <a:gd name="connsiteX85" fmla="*/ 6381750 w 7648597"/>
                  <a:gd name="connsiteY85" fmla="*/ 1525270 h 2615882"/>
                  <a:gd name="connsiteX86" fmla="*/ 6286500 w 7648597"/>
                  <a:gd name="connsiteY86" fmla="*/ 1563370 h 2615882"/>
                  <a:gd name="connsiteX87" fmla="*/ 6238875 w 7648597"/>
                  <a:gd name="connsiteY87" fmla="*/ 1620520 h 2615882"/>
                  <a:gd name="connsiteX88" fmla="*/ 6224588 w 7648597"/>
                  <a:gd name="connsiteY88" fmla="*/ 1701482 h 2615882"/>
                  <a:gd name="connsiteX89" fmla="*/ 6176963 w 7648597"/>
                  <a:gd name="connsiteY89" fmla="*/ 1725295 h 2615882"/>
                  <a:gd name="connsiteX90" fmla="*/ 6143625 w 7648597"/>
                  <a:gd name="connsiteY90" fmla="*/ 1777682 h 2615882"/>
                  <a:gd name="connsiteX91" fmla="*/ 6100763 w 7648597"/>
                  <a:gd name="connsiteY91" fmla="*/ 1830070 h 2615882"/>
                  <a:gd name="connsiteX92" fmla="*/ 6000750 w 7648597"/>
                  <a:gd name="connsiteY92" fmla="*/ 1844357 h 2615882"/>
                  <a:gd name="connsiteX93" fmla="*/ 5915025 w 7648597"/>
                  <a:gd name="connsiteY93" fmla="*/ 1844357 h 2615882"/>
                  <a:gd name="connsiteX94" fmla="*/ 5605463 w 7648597"/>
                  <a:gd name="connsiteY94" fmla="*/ 1753870 h 2615882"/>
                  <a:gd name="connsiteX95" fmla="*/ 5353050 w 7648597"/>
                  <a:gd name="connsiteY95" fmla="*/ 1639570 h 2615882"/>
                  <a:gd name="connsiteX96" fmla="*/ 5086350 w 7648597"/>
                  <a:gd name="connsiteY96" fmla="*/ 1472882 h 2615882"/>
                  <a:gd name="connsiteX97" fmla="*/ 4891088 w 7648597"/>
                  <a:gd name="connsiteY97" fmla="*/ 1310957 h 2615882"/>
                  <a:gd name="connsiteX98" fmla="*/ 4595813 w 7648597"/>
                  <a:gd name="connsiteY98" fmla="*/ 1091882 h 2615882"/>
                  <a:gd name="connsiteX99" fmla="*/ 4376738 w 7648597"/>
                  <a:gd name="connsiteY99" fmla="*/ 844232 h 2615882"/>
                  <a:gd name="connsiteX100" fmla="*/ 4133850 w 7648597"/>
                  <a:gd name="connsiteY100" fmla="*/ 610870 h 2615882"/>
                  <a:gd name="connsiteX101" fmla="*/ 3929063 w 7648597"/>
                  <a:gd name="connsiteY101" fmla="*/ 448945 h 2615882"/>
                  <a:gd name="connsiteX102" fmla="*/ 3824288 w 7648597"/>
                  <a:gd name="connsiteY102" fmla="*/ 415607 h 2615882"/>
                  <a:gd name="connsiteX103" fmla="*/ 3762375 w 7648597"/>
                  <a:gd name="connsiteY103" fmla="*/ 458470 h 2615882"/>
                  <a:gd name="connsiteX104" fmla="*/ 3681413 w 7648597"/>
                  <a:gd name="connsiteY104" fmla="*/ 644207 h 2615882"/>
                  <a:gd name="connsiteX105" fmla="*/ 3609975 w 7648597"/>
                  <a:gd name="connsiteY105" fmla="*/ 572770 h 2615882"/>
                  <a:gd name="connsiteX106" fmla="*/ 3562351 w 7648597"/>
                  <a:gd name="connsiteY106" fmla="*/ 498950 h 2615882"/>
                  <a:gd name="connsiteX107" fmla="*/ 3436144 w 7648597"/>
                  <a:gd name="connsiteY107" fmla="*/ 525145 h 2615882"/>
                  <a:gd name="connsiteX108" fmla="*/ 3340894 w 7648597"/>
                  <a:gd name="connsiteY108" fmla="*/ 532289 h 2615882"/>
                  <a:gd name="connsiteX109" fmla="*/ 3298031 w 7648597"/>
                  <a:gd name="connsiteY109" fmla="*/ 563245 h 2615882"/>
                  <a:gd name="connsiteX110" fmla="*/ 3250406 w 7648597"/>
                  <a:gd name="connsiteY110" fmla="*/ 527526 h 2615882"/>
                  <a:gd name="connsiteX111" fmla="*/ 3195638 w 7648597"/>
                  <a:gd name="connsiteY111" fmla="*/ 539432 h 2615882"/>
                  <a:gd name="connsiteX112" fmla="*/ 3107531 w 7648597"/>
                  <a:gd name="connsiteY112" fmla="*/ 501333 h 2615882"/>
                  <a:gd name="connsiteX113" fmla="*/ 3048000 w 7648597"/>
                  <a:gd name="connsiteY113" fmla="*/ 548957 h 2615882"/>
                  <a:gd name="connsiteX114" fmla="*/ 2934367 w 7648597"/>
                  <a:gd name="connsiteY114" fmla="*/ 582493 h 2615882"/>
                  <a:gd name="connsiteX115" fmla="*/ 2890838 w 7648597"/>
                  <a:gd name="connsiteY115" fmla="*/ 639445 h 2615882"/>
                  <a:gd name="connsiteX116" fmla="*/ 2833688 w 7648597"/>
                  <a:gd name="connsiteY116" fmla="*/ 675163 h 2615882"/>
                  <a:gd name="connsiteX117" fmla="*/ 2769393 w 7648597"/>
                  <a:gd name="connsiteY117" fmla="*/ 665639 h 2615882"/>
                  <a:gd name="connsiteX118" fmla="*/ 2700338 w 7648597"/>
                  <a:gd name="connsiteY118" fmla="*/ 729932 h 2615882"/>
                  <a:gd name="connsiteX119" fmla="*/ 2614613 w 7648597"/>
                  <a:gd name="connsiteY119" fmla="*/ 853757 h 2615882"/>
                  <a:gd name="connsiteX120" fmla="*/ 2557463 w 7648597"/>
                  <a:gd name="connsiteY120" fmla="*/ 1034732 h 2615882"/>
                  <a:gd name="connsiteX121" fmla="*/ 2433638 w 7648597"/>
                  <a:gd name="connsiteY121" fmla="*/ 1277620 h 2615882"/>
                  <a:gd name="connsiteX122" fmla="*/ 2195513 w 7648597"/>
                  <a:gd name="connsiteY122" fmla="*/ 1515745 h 2615882"/>
                  <a:gd name="connsiteX123" fmla="*/ 1857375 w 7648597"/>
                  <a:gd name="connsiteY123" fmla="*/ 1725295 h 2615882"/>
                  <a:gd name="connsiteX124" fmla="*/ 1609725 w 7648597"/>
                  <a:gd name="connsiteY124" fmla="*/ 1863407 h 2615882"/>
                  <a:gd name="connsiteX125" fmla="*/ 1343025 w 7648597"/>
                  <a:gd name="connsiteY125" fmla="*/ 1944370 h 2615882"/>
                  <a:gd name="connsiteX126" fmla="*/ 1047750 w 7648597"/>
                  <a:gd name="connsiteY126" fmla="*/ 2058670 h 2615882"/>
                  <a:gd name="connsiteX127" fmla="*/ 804863 w 7648597"/>
                  <a:gd name="connsiteY127" fmla="*/ 2130107 h 2615882"/>
                  <a:gd name="connsiteX128" fmla="*/ 581025 w 7648597"/>
                  <a:gd name="connsiteY128" fmla="*/ 2153920 h 2615882"/>
                  <a:gd name="connsiteX129" fmla="*/ 390525 w 7648597"/>
                  <a:gd name="connsiteY129" fmla="*/ 2158682 h 2615882"/>
                  <a:gd name="connsiteX130" fmla="*/ 209550 w 7648597"/>
                  <a:gd name="connsiteY130" fmla="*/ 2192020 h 2615882"/>
                  <a:gd name="connsiteX131" fmla="*/ 76200 w 7648597"/>
                  <a:gd name="connsiteY131" fmla="*/ 2272982 h 2615882"/>
                  <a:gd name="connsiteX132" fmla="*/ 4763 w 7648597"/>
                  <a:gd name="connsiteY132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4775 w 7648597"/>
                  <a:gd name="connsiteY20" fmla="*/ 1387157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1926 w 7648597"/>
                  <a:gd name="connsiteY21" fmla="*/ 1387157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4010025 w 7648597"/>
                  <a:gd name="connsiteY22" fmla="*/ 1277620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67163 w 7648597"/>
                  <a:gd name="connsiteY22" fmla="*/ 1218088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19388 w 7648597"/>
                  <a:gd name="connsiteY6" fmla="*/ 2063432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901507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30057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7538 w 7648597"/>
                  <a:gd name="connsiteY9" fmla="*/ 1596707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8975 w 7648597"/>
                  <a:gd name="connsiteY10" fmla="*/ 1463357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1363 w 7648597"/>
                  <a:gd name="connsiteY11" fmla="*/ 1325245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71850 w 7648597"/>
                  <a:gd name="connsiteY12" fmla="*/ 13704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19488 w 7648597"/>
                  <a:gd name="connsiteY15" fmla="*/ 1358582 h 2615882"/>
                  <a:gd name="connsiteX16" fmla="*/ 3576638 w 7648597"/>
                  <a:gd name="connsiteY16" fmla="*/ 1334770 h 2615882"/>
                  <a:gd name="connsiteX17" fmla="*/ 3657600 w 7648597"/>
                  <a:gd name="connsiteY17" fmla="*/ 1389539 h 2615882"/>
                  <a:gd name="connsiteX18" fmla="*/ 3781425 w 7648597"/>
                  <a:gd name="connsiteY18" fmla="*/ 1315720 h 2615882"/>
                  <a:gd name="connsiteX19" fmla="*/ 3814763 w 7648597"/>
                  <a:gd name="connsiteY19" fmla="*/ 1310957 h 2615882"/>
                  <a:gd name="connsiteX20" fmla="*/ 3910012 w 7648597"/>
                  <a:gd name="connsiteY20" fmla="*/ 1353820 h 2615882"/>
                  <a:gd name="connsiteX21" fmla="*/ 3976689 w 7648597"/>
                  <a:gd name="connsiteY21" fmla="*/ 1375251 h 2615882"/>
                  <a:gd name="connsiteX22" fmla="*/ 3952876 w 7648597"/>
                  <a:gd name="connsiteY22" fmla="*/ 1225232 h 2615882"/>
                  <a:gd name="connsiteX23" fmla="*/ 4162426 w 7648597"/>
                  <a:gd name="connsiteY23" fmla="*/ 1449069 h 2615882"/>
                  <a:gd name="connsiteX24" fmla="*/ 4433888 w 7648597"/>
                  <a:gd name="connsiteY24" fmla="*/ 1730058 h 2615882"/>
                  <a:gd name="connsiteX25" fmla="*/ 4662487 w 7648597"/>
                  <a:gd name="connsiteY25" fmla="*/ 1911032 h 2615882"/>
                  <a:gd name="connsiteX26" fmla="*/ 5029200 w 7648597"/>
                  <a:gd name="connsiteY26" fmla="*/ 2144395 h 2615882"/>
                  <a:gd name="connsiteX27" fmla="*/ 5272088 w 7648597"/>
                  <a:gd name="connsiteY27" fmla="*/ 2301557 h 2615882"/>
                  <a:gd name="connsiteX28" fmla="*/ 5476875 w 7648597"/>
                  <a:gd name="connsiteY28" fmla="*/ 2372995 h 2615882"/>
                  <a:gd name="connsiteX29" fmla="*/ 5624513 w 7648597"/>
                  <a:gd name="connsiteY29" fmla="*/ 2473007 h 2615882"/>
                  <a:gd name="connsiteX30" fmla="*/ 5748338 w 7648597"/>
                  <a:gd name="connsiteY30" fmla="*/ 2530157 h 2615882"/>
                  <a:gd name="connsiteX31" fmla="*/ 5738813 w 7648597"/>
                  <a:gd name="connsiteY31" fmla="*/ 2449195 h 2615882"/>
                  <a:gd name="connsiteX32" fmla="*/ 5838825 w 7648597"/>
                  <a:gd name="connsiteY32" fmla="*/ 2358707 h 2615882"/>
                  <a:gd name="connsiteX33" fmla="*/ 6096000 w 7648597"/>
                  <a:gd name="connsiteY33" fmla="*/ 2411095 h 2615882"/>
                  <a:gd name="connsiteX34" fmla="*/ 6229350 w 7648597"/>
                  <a:gd name="connsiteY34" fmla="*/ 2458720 h 2615882"/>
                  <a:gd name="connsiteX35" fmla="*/ 6396038 w 7648597"/>
                  <a:gd name="connsiteY35" fmla="*/ 2487295 h 2615882"/>
                  <a:gd name="connsiteX36" fmla="*/ 6467475 w 7648597"/>
                  <a:gd name="connsiteY36" fmla="*/ 2468245 h 2615882"/>
                  <a:gd name="connsiteX37" fmla="*/ 6534150 w 7648597"/>
                  <a:gd name="connsiteY37" fmla="*/ 2311082 h 2615882"/>
                  <a:gd name="connsiteX38" fmla="*/ 6686550 w 7648597"/>
                  <a:gd name="connsiteY38" fmla="*/ 2182495 h 2615882"/>
                  <a:gd name="connsiteX39" fmla="*/ 6824663 w 7648597"/>
                  <a:gd name="connsiteY39" fmla="*/ 2111057 h 2615882"/>
                  <a:gd name="connsiteX40" fmla="*/ 6905625 w 7648597"/>
                  <a:gd name="connsiteY40" fmla="*/ 2063432 h 2615882"/>
                  <a:gd name="connsiteX41" fmla="*/ 7062788 w 7648597"/>
                  <a:gd name="connsiteY41" fmla="*/ 2058670 h 2615882"/>
                  <a:gd name="connsiteX42" fmla="*/ 7115175 w 7648597"/>
                  <a:gd name="connsiteY42" fmla="*/ 2006282 h 2615882"/>
                  <a:gd name="connsiteX43" fmla="*/ 7119938 w 7648597"/>
                  <a:gd name="connsiteY43" fmla="*/ 1872932 h 2615882"/>
                  <a:gd name="connsiteX44" fmla="*/ 7105650 w 7648597"/>
                  <a:gd name="connsiteY44" fmla="*/ 1777682 h 2615882"/>
                  <a:gd name="connsiteX45" fmla="*/ 7177088 w 7648597"/>
                  <a:gd name="connsiteY45" fmla="*/ 1696720 h 2615882"/>
                  <a:gd name="connsiteX46" fmla="*/ 7348538 w 7648597"/>
                  <a:gd name="connsiteY46" fmla="*/ 1610995 h 2615882"/>
                  <a:gd name="connsiteX47" fmla="*/ 7453313 w 7648597"/>
                  <a:gd name="connsiteY47" fmla="*/ 1582420 h 2615882"/>
                  <a:gd name="connsiteX48" fmla="*/ 7534275 w 7648597"/>
                  <a:gd name="connsiteY48" fmla="*/ 1487170 h 2615882"/>
                  <a:gd name="connsiteX49" fmla="*/ 7524750 w 7648597"/>
                  <a:gd name="connsiteY49" fmla="*/ 1406207 h 2615882"/>
                  <a:gd name="connsiteX50" fmla="*/ 7553326 w 7648597"/>
                  <a:gd name="connsiteY50" fmla="*/ 1287145 h 2615882"/>
                  <a:gd name="connsiteX51" fmla="*/ 7596188 w 7648597"/>
                  <a:gd name="connsiteY51" fmla="*/ 1206182 h 2615882"/>
                  <a:gd name="connsiteX52" fmla="*/ 7610475 w 7648597"/>
                  <a:gd name="connsiteY52" fmla="*/ 1077595 h 2615882"/>
                  <a:gd name="connsiteX53" fmla="*/ 7648576 w 7648597"/>
                  <a:gd name="connsiteY53" fmla="*/ 987107 h 2615882"/>
                  <a:gd name="connsiteX54" fmla="*/ 7615238 w 7648597"/>
                  <a:gd name="connsiteY54" fmla="*/ 901383 h 2615882"/>
                  <a:gd name="connsiteX55" fmla="*/ 7572375 w 7648597"/>
                  <a:gd name="connsiteY55" fmla="*/ 758507 h 2615882"/>
                  <a:gd name="connsiteX56" fmla="*/ 7481888 w 7648597"/>
                  <a:gd name="connsiteY56" fmla="*/ 639445 h 2615882"/>
                  <a:gd name="connsiteX57" fmla="*/ 7415213 w 7648597"/>
                  <a:gd name="connsiteY57" fmla="*/ 539432 h 2615882"/>
                  <a:gd name="connsiteX58" fmla="*/ 7386638 w 7648597"/>
                  <a:gd name="connsiteY58" fmla="*/ 553720 h 2615882"/>
                  <a:gd name="connsiteX59" fmla="*/ 7296150 w 7648597"/>
                  <a:gd name="connsiteY59" fmla="*/ 510857 h 2615882"/>
                  <a:gd name="connsiteX60" fmla="*/ 7177088 w 7648597"/>
                  <a:gd name="connsiteY60" fmla="*/ 463232 h 2615882"/>
                  <a:gd name="connsiteX61" fmla="*/ 7010400 w 7648597"/>
                  <a:gd name="connsiteY61" fmla="*/ 372745 h 2615882"/>
                  <a:gd name="connsiteX62" fmla="*/ 6900863 w 7648597"/>
                  <a:gd name="connsiteY62" fmla="*/ 301307 h 2615882"/>
                  <a:gd name="connsiteX63" fmla="*/ 6781800 w 7648597"/>
                  <a:gd name="connsiteY63" fmla="*/ 220345 h 2615882"/>
                  <a:gd name="connsiteX64" fmla="*/ 6681788 w 7648597"/>
                  <a:gd name="connsiteY64" fmla="*/ 96520 h 2615882"/>
                  <a:gd name="connsiteX65" fmla="*/ 6605588 w 7648597"/>
                  <a:gd name="connsiteY65" fmla="*/ 34607 h 2615882"/>
                  <a:gd name="connsiteX66" fmla="*/ 6572250 w 7648597"/>
                  <a:gd name="connsiteY66" fmla="*/ 1270 h 2615882"/>
                  <a:gd name="connsiteX67" fmla="*/ 6477000 w 7648597"/>
                  <a:gd name="connsiteY67" fmla="*/ 77470 h 2615882"/>
                  <a:gd name="connsiteX68" fmla="*/ 6419850 w 7648597"/>
                  <a:gd name="connsiteY68" fmla="*/ 172720 h 2615882"/>
                  <a:gd name="connsiteX69" fmla="*/ 6376988 w 7648597"/>
                  <a:gd name="connsiteY69" fmla="*/ 172720 h 2615882"/>
                  <a:gd name="connsiteX70" fmla="*/ 6315075 w 7648597"/>
                  <a:gd name="connsiteY70" fmla="*/ 158432 h 2615882"/>
                  <a:gd name="connsiteX71" fmla="*/ 6253163 w 7648597"/>
                  <a:gd name="connsiteY71" fmla="*/ 210820 h 2615882"/>
                  <a:gd name="connsiteX72" fmla="*/ 6348413 w 7648597"/>
                  <a:gd name="connsiteY72" fmla="*/ 348932 h 2615882"/>
                  <a:gd name="connsiteX73" fmla="*/ 6534150 w 7648597"/>
                  <a:gd name="connsiteY73" fmla="*/ 596582 h 2615882"/>
                  <a:gd name="connsiteX74" fmla="*/ 6653213 w 7648597"/>
                  <a:gd name="connsiteY74" fmla="*/ 844232 h 2615882"/>
                  <a:gd name="connsiteX75" fmla="*/ 6729413 w 7648597"/>
                  <a:gd name="connsiteY75" fmla="*/ 953770 h 2615882"/>
                  <a:gd name="connsiteX76" fmla="*/ 6738938 w 7648597"/>
                  <a:gd name="connsiteY76" fmla="*/ 1063307 h 2615882"/>
                  <a:gd name="connsiteX77" fmla="*/ 6734175 w 7648597"/>
                  <a:gd name="connsiteY77" fmla="*/ 1144270 h 2615882"/>
                  <a:gd name="connsiteX78" fmla="*/ 6677025 w 7648597"/>
                  <a:gd name="connsiteY78" fmla="*/ 1191895 h 2615882"/>
                  <a:gd name="connsiteX79" fmla="*/ 6605588 w 7648597"/>
                  <a:gd name="connsiteY79" fmla="*/ 1244282 h 2615882"/>
                  <a:gd name="connsiteX80" fmla="*/ 6648450 w 7648597"/>
                  <a:gd name="connsiteY80" fmla="*/ 1358582 h 2615882"/>
                  <a:gd name="connsiteX81" fmla="*/ 6619875 w 7648597"/>
                  <a:gd name="connsiteY81" fmla="*/ 1396682 h 2615882"/>
                  <a:gd name="connsiteX82" fmla="*/ 6562725 w 7648597"/>
                  <a:gd name="connsiteY82" fmla="*/ 1434782 h 2615882"/>
                  <a:gd name="connsiteX83" fmla="*/ 6543675 w 7648597"/>
                  <a:gd name="connsiteY83" fmla="*/ 1530032 h 2615882"/>
                  <a:gd name="connsiteX84" fmla="*/ 6381750 w 7648597"/>
                  <a:gd name="connsiteY84" fmla="*/ 1525270 h 2615882"/>
                  <a:gd name="connsiteX85" fmla="*/ 6286500 w 7648597"/>
                  <a:gd name="connsiteY85" fmla="*/ 1563370 h 2615882"/>
                  <a:gd name="connsiteX86" fmla="*/ 6238875 w 7648597"/>
                  <a:gd name="connsiteY86" fmla="*/ 1620520 h 2615882"/>
                  <a:gd name="connsiteX87" fmla="*/ 6224588 w 7648597"/>
                  <a:gd name="connsiteY87" fmla="*/ 1701482 h 2615882"/>
                  <a:gd name="connsiteX88" fmla="*/ 6176963 w 7648597"/>
                  <a:gd name="connsiteY88" fmla="*/ 1725295 h 2615882"/>
                  <a:gd name="connsiteX89" fmla="*/ 6143625 w 7648597"/>
                  <a:gd name="connsiteY89" fmla="*/ 1777682 h 2615882"/>
                  <a:gd name="connsiteX90" fmla="*/ 6100763 w 7648597"/>
                  <a:gd name="connsiteY90" fmla="*/ 1830070 h 2615882"/>
                  <a:gd name="connsiteX91" fmla="*/ 6000750 w 7648597"/>
                  <a:gd name="connsiteY91" fmla="*/ 1844357 h 2615882"/>
                  <a:gd name="connsiteX92" fmla="*/ 5915025 w 7648597"/>
                  <a:gd name="connsiteY92" fmla="*/ 1844357 h 2615882"/>
                  <a:gd name="connsiteX93" fmla="*/ 5605463 w 7648597"/>
                  <a:gd name="connsiteY93" fmla="*/ 1753870 h 2615882"/>
                  <a:gd name="connsiteX94" fmla="*/ 5353050 w 7648597"/>
                  <a:gd name="connsiteY94" fmla="*/ 1639570 h 2615882"/>
                  <a:gd name="connsiteX95" fmla="*/ 5086350 w 7648597"/>
                  <a:gd name="connsiteY95" fmla="*/ 1472882 h 2615882"/>
                  <a:gd name="connsiteX96" fmla="*/ 4891088 w 7648597"/>
                  <a:gd name="connsiteY96" fmla="*/ 1310957 h 2615882"/>
                  <a:gd name="connsiteX97" fmla="*/ 4595813 w 7648597"/>
                  <a:gd name="connsiteY97" fmla="*/ 1091882 h 2615882"/>
                  <a:gd name="connsiteX98" fmla="*/ 4376738 w 7648597"/>
                  <a:gd name="connsiteY98" fmla="*/ 844232 h 2615882"/>
                  <a:gd name="connsiteX99" fmla="*/ 4133850 w 7648597"/>
                  <a:gd name="connsiteY99" fmla="*/ 610870 h 2615882"/>
                  <a:gd name="connsiteX100" fmla="*/ 3929063 w 7648597"/>
                  <a:gd name="connsiteY100" fmla="*/ 448945 h 2615882"/>
                  <a:gd name="connsiteX101" fmla="*/ 3824288 w 7648597"/>
                  <a:gd name="connsiteY101" fmla="*/ 415607 h 2615882"/>
                  <a:gd name="connsiteX102" fmla="*/ 3762375 w 7648597"/>
                  <a:gd name="connsiteY102" fmla="*/ 458470 h 2615882"/>
                  <a:gd name="connsiteX103" fmla="*/ 3681413 w 7648597"/>
                  <a:gd name="connsiteY103" fmla="*/ 644207 h 2615882"/>
                  <a:gd name="connsiteX104" fmla="*/ 3609975 w 7648597"/>
                  <a:gd name="connsiteY104" fmla="*/ 572770 h 2615882"/>
                  <a:gd name="connsiteX105" fmla="*/ 3562351 w 7648597"/>
                  <a:gd name="connsiteY105" fmla="*/ 498950 h 2615882"/>
                  <a:gd name="connsiteX106" fmla="*/ 3436144 w 7648597"/>
                  <a:gd name="connsiteY106" fmla="*/ 525145 h 2615882"/>
                  <a:gd name="connsiteX107" fmla="*/ 3340894 w 7648597"/>
                  <a:gd name="connsiteY107" fmla="*/ 532289 h 2615882"/>
                  <a:gd name="connsiteX108" fmla="*/ 3298031 w 7648597"/>
                  <a:gd name="connsiteY108" fmla="*/ 563245 h 2615882"/>
                  <a:gd name="connsiteX109" fmla="*/ 3250406 w 7648597"/>
                  <a:gd name="connsiteY109" fmla="*/ 527526 h 2615882"/>
                  <a:gd name="connsiteX110" fmla="*/ 3195638 w 7648597"/>
                  <a:gd name="connsiteY110" fmla="*/ 539432 h 2615882"/>
                  <a:gd name="connsiteX111" fmla="*/ 3107531 w 7648597"/>
                  <a:gd name="connsiteY111" fmla="*/ 501333 h 2615882"/>
                  <a:gd name="connsiteX112" fmla="*/ 3048000 w 7648597"/>
                  <a:gd name="connsiteY112" fmla="*/ 548957 h 2615882"/>
                  <a:gd name="connsiteX113" fmla="*/ 2934367 w 7648597"/>
                  <a:gd name="connsiteY113" fmla="*/ 582493 h 2615882"/>
                  <a:gd name="connsiteX114" fmla="*/ 2890838 w 7648597"/>
                  <a:gd name="connsiteY114" fmla="*/ 639445 h 2615882"/>
                  <a:gd name="connsiteX115" fmla="*/ 2833688 w 7648597"/>
                  <a:gd name="connsiteY115" fmla="*/ 675163 h 2615882"/>
                  <a:gd name="connsiteX116" fmla="*/ 2769393 w 7648597"/>
                  <a:gd name="connsiteY116" fmla="*/ 665639 h 2615882"/>
                  <a:gd name="connsiteX117" fmla="*/ 2700338 w 7648597"/>
                  <a:gd name="connsiteY117" fmla="*/ 729932 h 2615882"/>
                  <a:gd name="connsiteX118" fmla="*/ 2614613 w 7648597"/>
                  <a:gd name="connsiteY118" fmla="*/ 853757 h 2615882"/>
                  <a:gd name="connsiteX119" fmla="*/ 2557463 w 7648597"/>
                  <a:gd name="connsiteY119" fmla="*/ 1034732 h 2615882"/>
                  <a:gd name="connsiteX120" fmla="*/ 2433638 w 7648597"/>
                  <a:gd name="connsiteY120" fmla="*/ 1277620 h 2615882"/>
                  <a:gd name="connsiteX121" fmla="*/ 2195513 w 7648597"/>
                  <a:gd name="connsiteY121" fmla="*/ 1515745 h 2615882"/>
                  <a:gd name="connsiteX122" fmla="*/ 1857375 w 7648597"/>
                  <a:gd name="connsiteY122" fmla="*/ 1725295 h 2615882"/>
                  <a:gd name="connsiteX123" fmla="*/ 1609725 w 7648597"/>
                  <a:gd name="connsiteY123" fmla="*/ 1863407 h 2615882"/>
                  <a:gd name="connsiteX124" fmla="*/ 1343025 w 7648597"/>
                  <a:gd name="connsiteY124" fmla="*/ 1944370 h 2615882"/>
                  <a:gd name="connsiteX125" fmla="*/ 1047750 w 7648597"/>
                  <a:gd name="connsiteY125" fmla="*/ 2058670 h 2615882"/>
                  <a:gd name="connsiteX126" fmla="*/ 804863 w 7648597"/>
                  <a:gd name="connsiteY126" fmla="*/ 2130107 h 2615882"/>
                  <a:gd name="connsiteX127" fmla="*/ 581025 w 7648597"/>
                  <a:gd name="connsiteY127" fmla="*/ 2153920 h 2615882"/>
                  <a:gd name="connsiteX128" fmla="*/ 390525 w 7648597"/>
                  <a:gd name="connsiteY128" fmla="*/ 2158682 h 2615882"/>
                  <a:gd name="connsiteX129" fmla="*/ 209550 w 7648597"/>
                  <a:gd name="connsiteY129" fmla="*/ 2192020 h 2615882"/>
                  <a:gd name="connsiteX130" fmla="*/ 76200 w 7648597"/>
                  <a:gd name="connsiteY130" fmla="*/ 2272982 h 2615882"/>
                  <a:gd name="connsiteX131" fmla="*/ 4763 w 7648597"/>
                  <a:gd name="connsiteY131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3952876 w 7648597"/>
                  <a:gd name="connsiteY21" fmla="*/ 1225232 h 2615882"/>
                  <a:gd name="connsiteX22" fmla="*/ 4162426 w 7648597"/>
                  <a:gd name="connsiteY22" fmla="*/ 1449069 h 2615882"/>
                  <a:gd name="connsiteX23" fmla="*/ 4433888 w 7648597"/>
                  <a:gd name="connsiteY23" fmla="*/ 1730058 h 2615882"/>
                  <a:gd name="connsiteX24" fmla="*/ 4662487 w 7648597"/>
                  <a:gd name="connsiteY24" fmla="*/ 1911032 h 2615882"/>
                  <a:gd name="connsiteX25" fmla="*/ 5029200 w 7648597"/>
                  <a:gd name="connsiteY25" fmla="*/ 2144395 h 2615882"/>
                  <a:gd name="connsiteX26" fmla="*/ 5272088 w 7648597"/>
                  <a:gd name="connsiteY26" fmla="*/ 2301557 h 2615882"/>
                  <a:gd name="connsiteX27" fmla="*/ 5476875 w 7648597"/>
                  <a:gd name="connsiteY27" fmla="*/ 2372995 h 2615882"/>
                  <a:gd name="connsiteX28" fmla="*/ 5624513 w 7648597"/>
                  <a:gd name="connsiteY28" fmla="*/ 2473007 h 2615882"/>
                  <a:gd name="connsiteX29" fmla="*/ 5748338 w 7648597"/>
                  <a:gd name="connsiteY29" fmla="*/ 2530157 h 2615882"/>
                  <a:gd name="connsiteX30" fmla="*/ 5738813 w 7648597"/>
                  <a:gd name="connsiteY30" fmla="*/ 2449195 h 2615882"/>
                  <a:gd name="connsiteX31" fmla="*/ 5838825 w 7648597"/>
                  <a:gd name="connsiteY31" fmla="*/ 2358707 h 2615882"/>
                  <a:gd name="connsiteX32" fmla="*/ 6096000 w 7648597"/>
                  <a:gd name="connsiteY32" fmla="*/ 2411095 h 2615882"/>
                  <a:gd name="connsiteX33" fmla="*/ 6229350 w 7648597"/>
                  <a:gd name="connsiteY33" fmla="*/ 2458720 h 2615882"/>
                  <a:gd name="connsiteX34" fmla="*/ 6396038 w 7648597"/>
                  <a:gd name="connsiteY34" fmla="*/ 2487295 h 2615882"/>
                  <a:gd name="connsiteX35" fmla="*/ 6467475 w 7648597"/>
                  <a:gd name="connsiteY35" fmla="*/ 2468245 h 2615882"/>
                  <a:gd name="connsiteX36" fmla="*/ 6534150 w 7648597"/>
                  <a:gd name="connsiteY36" fmla="*/ 2311082 h 2615882"/>
                  <a:gd name="connsiteX37" fmla="*/ 6686550 w 7648597"/>
                  <a:gd name="connsiteY37" fmla="*/ 2182495 h 2615882"/>
                  <a:gd name="connsiteX38" fmla="*/ 6824663 w 7648597"/>
                  <a:gd name="connsiteY38" fmla="*/ 2111057 h 2615882"/>
                  <a:gd name="connsiteX39" fmla="*/ 6905625 w 7648597"/>
                  <a:gd name="connsiteY39" fmla="*/ 2063432 h 2615882"/>
                  <a:gd name="connsiteX40" fmla="*/ 7062788 w 7648597"/>
                  <a:gd name="connsiteY40" fmla="*/ 2058670 h 2615882"/>
                  <a:gd name="connsiteX41" fmla="*/ 7115175 w 7648597"/>
                  <a:gd name="connsiteY41" fmla="*/ 2006282 h 2615882"/>
                  <a:gd name="connsiteX42" fmla="*/ 7119938 w 7648597"/>
                  <a:gd name="connsiteY42" fmla="*/ 1872932 h 2615882"/>
                  <a:gd name="connsiteX43" fmla="*/ 7105650 w 7648597"/>
                  <a:gd name="connsiteY43" fmla="*/ 1777682 h 2615882"/>
                  <a:gd name="connsiteX44" fmla="*/ 7177088 w 7648597"/>
                  <a:gd name="connsiteY44" fmla="*/ 1696720 h 2615882"/>
                  <a:gd name="connsiteX45" fmla="*/ 7348538 w 7648597"/>
                  <a:gd name="connsiteY45" fmla="*/ 1610995 h 2615882"/>
                  <a:gd name="connsiteX46" fmla="*/ 7453313 w 7648597"/>
                  <a:gd name="connsiteY46" fmla="*/ 1582420 h 2615882"/>
                  <a:gd name="connsiteX47" fmla="*/ 7534275 w 7648597"/>
                  <a:gd name="connsiteY47" fmla="*/ 1487170 h 2615882"/>
                  <a:gd name="connsiteX48" fmla="*/ 7524750 w 7648597"/>
                  <a:gd name="connsiteY48" fmla="*/ 1406207 h 2615882"/>
                  <a:gd name="connsiteX49" fmla="*/ 7553326 w 7648597"/>
                  <a:gd name="connsiteY49" fmla="*/ 1287145 h 2615882"/>
                  <a:gd name="connsiteX50" fmla="*/ 7596188 w 7648597"/>
                  <a:gd name="connsiteY50" fmla="*/ 1206182 h 2615882"/>
                  <a:gd name="connsiteX51" fmla="*/ 7610475 w 7648597"/>
                  <a:gd name="connsiteY51" fmla="*/ 1077595 h 2615882"/>
                  <a:gd name="connsiteX52" fmla="*/ 7648576 w 7648597"/>
                  <a:gd name="connsiteY52" fmla="*/ 987107 h 2615882"/>
                  <a:gd name="connsiteX53" fmla="*/ 7615238 w 7648597"/>
                  <a:gd name="connsiteY53" fmla="*/ 901383 h 2615882"/>
                  <a:gd name="connsiteX54" fmla="*/ 7572375 w 7648597"/>
                  <a:gd name="connsiteY54" fmla="*/ 758507 h 2615882"/>
                  <a:gd name="connsiteX55" fmla="*/ 7481888 w 7648597"/>
                  <a:gd name="connsiteY55" fmla="*/ 639445 h 2615882"/>
                  <a:gd name="connsiteX56" fmla="*/ 7415213 w 7648597"/>
                  <a:gd name="connsiteY56" fmla="*/ 539432 h 2615882"/>
                  <a:gd name="connsiteX57" fmla="*/ 7386638 w 7648597"/>
                  <a:gd name="connsiteY57" fmla="*/ 553720 h 2615882"/>
                  <a:gd name="connsiteX58" fmla="*/ 7296150 w 7648597"/>
                  <a:gd name="connsiteY58" fmla="*/ 510857 h 2615882"/>
                  <a:gd name="connsiteX59" fmla="*/ 7177088 w 7648597"/>
                  <a:gd name="connsiteY59" fmla="*/ 463232 h 2615882"/>
                  <a:gd name="connsiteX60" fmla="*/ 7010400 w 7648597"/>
                  <a:gd name="connsiteY60" fmla="*/ 372745 h 2615882"/>
                  <a:gd name="connsiteX61" fmla="*/ 6900863 w 7648597"/>
                  <a:gd name="connsiteY61" fmla="*/ 301307 h 2615882"/>
                  <a:gd name="connsiteX62" fmla="*/ 6781800 w 7648597"/>
                  <a:gd name="connsiteY62" fmla="*/ 220345 h 2615882"/>
                  <a:gd name="connsiteX63" fmla="*/ 6681788 w 7648597"/>
                  <a:gd name="connsiteY63" fmla="*/ 96520 h 2615882"/>
                  <a:gd name="connsiteX64" fmla="*/ 6605588 w 7648597"/>
                  <a:gd name="connsiteY64" fmla="*/ 34607 h 2615882"/>
                  <a:gd name="connsiteX65" fmla="*/ 6572250 w 7648597"/>
                  <a:gd name="connsiteY65" fmla="*/ 1270 h 2615882"/>
                  <a:gd name="connsiteX66" fmla="*/ 6477000 w 7648597"/>
                  <a:gd name="connsiteY66" fmla="*/ 77470 h 2615882"/>
                  <a:gd name="connsiteX67" fmla="*/ 6419850 w 7648597"/>
                  <a:gd name="connsiteY67" fmla="*/ 172720 h 2615882"/>
                  <a:gd name="connsiteX68" fmla="*/ 6376988 w 7648597"/>
                  <a:gd name="connsiteY68" fmla="*/ 172720 h 2615882"/>
                  <a:gd name="connsiteX69" fmla="*/ 6315075 w 7648597"/>
                  <a:gd name="connsiteY69" fmla="*/ 158432 h 2615882"/>
                  <a:gd name="connsiteX70" fmla="*/ 6253163 w 7648597"/>
                  <a:gd name="connsiteY70" fmla="*/ 210820 h 2615882"/>
                  <a:gd name="connsiteX71" fmla="*/ 6348413 w 7648597"/>
                  <a:gd name="connsiteY71" fmla="*/ 348932 h 2615882"/>
                  <a:gd name="connsiteX72" fmla="*/ 6534150 w 7648597"/>
                  <a:gd name="connsiteY72" fmla="*/ 596582 h 2615882"/>
                  <a:gd name="connsiteX73" fmla="*/ 6653213 w 7648597"/>
                  <a:gd name="connsiteY73" fmla="*/ 844232 h 2615882"/>
                  <a:gd name="connsiteX74" fmla="*/ 6729413 w 7648597"/>
                  <a:gd name="connsiteY74" fmla="*/ 953770 h 2615882"/>
                  <a:gd name="connsiteX75" fmla="*/ 6738938 w 7648597"/>
                  <a:gd name="connsiteY75" fmla="*/ 1063307 h 2615882"/>
                  <a:gd name="connsiteX76" fmla="*/ 6734175 w 7648597"/>
                  <a:gd name="connsiteY76" fmla="*/ 1144270 h 2615882"/>
                  <a:gd name="connsiteX77" fmla="*/ 6677025 w 7648597"/>
                  <a:gd name="connsiteY77" fmla="*/ 1191895 h 2615882"/>
                  <a:gd name="connsiteX78" fmla="*/ 6605588 w 7648597"/>
                  <a:gd name="connsiteY78" fmla="*/ 1244282 h 2615882"/>
                  <a:gd name="connsiteX79" fmla="*/ 6648450 w 7648597"/>
                  <a:gd name="connsiteY79" fmla="*/ 1358582 h 2615882"/>
                  <a:gd name="connsiteX80" fmla="*/ 6619875 w 7648597"/>
                  <a:gd name="connsiteY80" fmla="*/ 1396682 h 2615882"/>
                  <a:gd name="connsiteX81" fmla="*/ 6562725 w 7648597"/>
                  <a:gd name="connsiteY81" fmla="*/ 1434782 h 2615882"/>
                  <a:gd name="connsiteX82" fmla="*/ 6543675 w 7648597"/>
                  <a:gd name="connsiteY82" fmla="*/ 1530032 h 2615882"/>
                  <a:gd name="connsiteX83" fmla="*/ 6381750 w 7648597"/>
                  <a:gd name="connsiteY83" fmla="*/ 1525270 h 2615882"/>
                  <a:gd name="connsiteX84" fmla="*/ 6286500 w 7648597"/>
                  <a:gd name="connsiteY84" fmla="*/ 1563370 h 2615882"/>
                  <a:gd name="connsiteX85" fmla="*/ 6238875 w 7648597"/>
                  <a:gd name="connsiteY85" fmla="*/ 1620520 h 2615882"/>
                  <a:gd name="connsiteX86" fmla="*/ 6224588 w 7648597"/>
                  <a:gd name="connsiteY86" fmla="*/ 1701482 h 2615882"/>
                  <a:gd name="connsiteX87" fmla="*/ 6176963 w 7648597"/>
                  <a:gd name="connsiteY87" fmla="*/ 1725295 h 2615882"/>
                  <a:gd name="connsiteX88" fmla="*/ 6143625 w 7648597"/>
                  <a:gd name="connsiteY88" fmla="*/ 1777682 h 2615882"/>
                  <a:gd name="connsiteX89" fmla="*/ 6100763 w 7648597"/>
                  <a:gd name="connsiteY89" fmla="*/ 1830070 h 2615882"/>
                  <a:gd name="connsiteX90" fmla="*/ 6000750 w 7648597"/>
                  <a:gd name="connsiteY90" fmla="*/ 1844357 h 2615882"/>
                  <a:gd name="connsiteX91" fmla="*/ 5915025 w 7648597"/>
                  <a:gd name="connsiteY91" fmla="*/ 1844357 h 2615882"/>
                  <a:gd name="connsiteX92" fmla="*/ 5605463 w 7648597"/>
                  <a:gd name="connsiteY92" fmla="*/ 1753870 h 2615882"/>
                  <a:gd name="connsiteX93" fmla="*/ 5353050 w 7648597"/>
                  <a:gd name="connsiteY93" fmla="*/ 1639570 h 2615882"/>
                  <a:gd name="connsiteX94" fmla="*/ 5086350 w 7648597"/>
                  <a:gd name="connsiteY94" fmla="*/ 1472882 h 2615882"/>
                  <a:gd name="connsiteX95" fmla="*/ 4891088 w 7648597"/>
                  <a:gd name="connsiteY95" fmla="*/ 1310957 h 2615882"/>
                  <a:gd name="connsiteX96" fmla="*/ 4595813 w 7648597"/>
                  <a:gd name="connsiteY96" fmla="*/ 1091882 h 2615882"/>
                  <a:gd name="connsiteX97" fmla="*/ 4376738 w 7648597"/>
                  <a:gd name="connsiteY97" fmla="*/ 844232 h 2615882"/>
                  <a:gd name="connsiteX98" fmla="*/ 4133850 w 7648597"/>
                  <a:gd name="connsiteY98" fmla="*/ 610870 h 2615882"/>
                  <a:gd name="connsiteX99" fmla="*/ 3929063 w 7648597"/>
                  <a:gd name="connsiteY99" fmla="*/ 448945 h 2615882"/>
                  <a:gd name="connsiteX100" fmla="*/ 3824288 w 7648597"/>
                  <a:gd name="connsiteY100" fmla="*/ 415607 h 2615882"/>
                  <a:gd name="connsiteX101" fmla="*/ 3762375 w 7648597"/>
                  <a:gd name="connsiteY101" fmla="*/ 458470 h 2615882"/>
                  <a:gd name="connsiteX102" fmla="*/ 3681413 w 7648597"/>
                  <a:gd name="connsiteY102" fmla="*/ 644207 h 2615882"/>
                  <a:gd name="connsiteX103" fmla="*/ 3609975 w 7648597"/>
                  <a:gd name="connsiteY103" fmla="*/ 572770 h 2615882"/>
                  <a:gd name="connsiteX104" fmla="*/ 3562351 w 7648597"/>
                  <a:gd name="connsiteY104" fmla="*/ 498950 h 2615882"/>
                  <a:gd name="connsiteX105" fmla="*/ 3436144 w 7648597"/>
                  <a:gd name="connsiteY105" fmla="*/ 525145 h 2615882"/>
                  <a:gd name="connsiteX106" fmla="*/ 3340894 w 7648597"/>
                  <a:gd name="connsiteY106" fmla="*/ 532289 h 2615882"/>
                  <a:gd name="connsiteX107" fmla="*/ 3298031 w 7648597"/>
                  <a:gd name="connsiteY107" fmla="*/ 563245 h 2615882"/>
                  <a:gd name="connsiteX108" fmla="*/ 3250406 w 7648597"/>
                  <a:gd name="connsiteY108" fmla="*/ 527526 h 2615882"/>
                  <a:gd name="connsiteX109" fmla="*/ 3195638 w 7648597"/>
                  <a:gd name="connsiteY109" fmla="*/ 539432 h 2615882"/>
                  <a:gd name="connsiteX110" fmla="*/ 3107531 w 7648597"/>
                  <a:gd name="connsiteY110" fmla="*/ 501333 h 2615882"/>
                  <a:gd name="connsiteX111" fmla="*/ 3048000 w 7648597"/>
                  <a:gd name="connsiteY111" fmla="*/ 548957 h 2615882"/>
                  <a:gd name="connsiteX112" fmla="*/ 2934367 w 7648597"/>
                  <a:gd name="connsiteY112" fmla="*/ 582493 h 2615882"/>
                  <a:gd name="connsiteX113" fmla="*/ 2890838 w 7648597"/>
                  <a:gd name="connsiteY113" fmla="*/ 639445 h 2615882"/>
                  <a:gd name="connsiteX114" fmla="*/ 2833688 w 7648597"/>
                  <a:gd name="connsiteY114" fmla="*/ 675163 h 2615882"/>
                  <a:gd name="connsiteX115" fmla="*/ 2769393 w 7648597"/>
                  <a:gd name="connsiteY115" fmla="*/ 665639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1413 w 7648597"/>
                  <a:gd name="connsiteY101" fmla="*/ 644207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09975 w 7648597"/>
                  <a:gd name="connsiteY102" fmla="*/ 572770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4367 w 7648597"/>
                  <a:gd name="connsiteY111" fmla="*/ 582493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7531 w 7648597"/>
                  <a:gd name="connsiteY109" fmla="*/ 501333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48000 w 7648597"/>
                  <a:gd name="connsiteY110" fmla="*/ 548957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90838 w 7648597"/>
                  <a:gd name="connsiteY112" fmla="*/ 639445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69393 w 7648597"/>
                  <a:gd name="connsiteY114" fmla="*/ 665639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195638 w 7648597"/>
                  <a:gd name="connsiteY108" fmla="*/ 5394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0406 w 7648597"/>
                  <a:gd name="connsiteY107" fmla="*/ 527526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298031 w 7648597"/>
                  <a:gd name="connsiteY106" fmla="*/ 563245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40894 w 7648597"/>
                  <a:gd name="connsiteY105" fmla="*/ 532289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36144 w 7648597"/>
                  <a:gd name="connsiteY104" fmla="*/ 525145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62351 w 7648597"/>
                  <a:gd name="connsiteY103" fmla="*/ 498950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69469 w 7648597"/>
                  <a:gd name="connsiteY105" fmla="*/ 537052 h 2615882"/>
                  <a:gd name="connsiteX106" fmla="*/ 3305175 w 7648597"/>
                  <a:gd name="connsiteY106" fmla="*/ 546577 h 2615882"/>
                  <a:gd name="connsiteX107" fmla="*/ 3257550 w 7648597"/>
                  <a:gd name="connsiteY107" fmla="*/ 475139 h 2615882"/>
                  <a:gd name="connsiteX108" fmla="*/ 3202781 w 7648597"/>
                  <a:gd name="connsiteY108" fmla="*/ 508476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14613 w 7648597"/>
                  <a:gd name="connsiteY116" fmla="*/ 853757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55873 w 7648597"/>
                  <a:gd name="connsiteY103" fmla="*/ 534868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24288 w 7648597"/>
                  <a:gd name="connsiteY99" fmla="*/ 415607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19500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683794 w 7648597"/>
                  <a:gd name="connsiteY101" fmla="*/ 57038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69469 w 7648597"/>
                  <a:gd name="connsiteY106" fmla="*/ 537052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05175 w 7648597"/>
                  <a:gd name="connsiteY107" fmla="*/ 546577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202781 w 7648597"/>
                  <a:gd name="connsiteY109" fmla="*/ 508476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14613 w 7648597"/>
                  <a:gd name="connsiteY117" fmla="*/ 853757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1375 w 7648597"/>
                  <a:gd name="connsiteY12" fmla="*/ 1332389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55194 w 7648597"/>
                  <a:gd name="connsiteY13" fmla="*/ 1332389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12345 w 7648597"/>
                  <a:gd name="connsiteY14" fmla="*/ 1289526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576638 w 7648597"/>
                  <a:gd name="connsiteY15" fmla="*/ 1334770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657600 w 7648597"/>
                  <a:gd name="connsiteY16" fmla="*/ 1389539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781425 w 7648597"/>
                  <a:gd name="connsiteY17" fmla="*/ 1315720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814763 w 7648597"/>
                  <a:gd name="connsiteY18" fmla="*/ 1310957 h 2615882"/>
                  <a:gd name="connsiteX19" fmla="*/ 3910012 w 7648597"/>
                  <a:gd name="connsiteY19" fmla="*/ 1353820 h 2615882"/>
                  <a:gd name="connsiteX20" fmla="*/ 3976689 w 7648597"/>
                  <a:gd name="connsiteY20" fmla="*/ 1375251 h 2615882"/>
                  <a:gd name="connsiteX21" fmla="*/ 4162426 w 7648597"/>
                  <a:gd name="connsiteY21" fmla="*/ 1449069 h 2615882"/>
                  <a:gd name="connsiteX22" fmla="*/ 4433888 w 7648597"/>
                  <a:gd name="connsiteY22" fmla="*/ 1730058 h 2615882"/>
                  <a:gd name="connsiteX23" fmla="*/ 4662487 w 7648597"/>
                  <a:gd name="connsiteY23" fmla="*/ 1911032 h 2615882"/>
                  <a:gd name="connsiteX24" fmla="*/ 5029200 w 7648597"/>
                  <a:gd name="connsiteY24" fmla="*/ 2144395 h 2615882"/>
                  <a:gd name="connsiteX25" fmla="*/ 5272088 w 7648597"/>
                  <a:gd name="connsiteY25" fmla="*/ 2301557 h 2615882"/>
                  <a:gd name="connsiteX26" fmla="*/ 5476875 w 7648597"/>
                  <a:gd name="connsiteY26" fmla="*/ 2372995 h 2615882"/>
                  <a:gd name="connsiteX27" fmla="*/ 5624513 w 7648597"/>
                  <a:gd name="connsiteY27" fmla="*/ 2473007 h 2615882"/>
                  <a:gd name="connsiteX28" fmla="*/ 5748338 w 7648597"/>
                  <a:gd name="connsiteY28" fmla="*/ 2530157 h 2615882"/>
                  <a:gd name="connsiteX29" fmla="*/ 5738813 w 7648597"/>
                  <a:gd name="connsiteY29" fmla="*/ 2449195 h 2615882"/>
                  <a:gd name="connsiteX30" fmla="*/ 5838825 w 7648597"/>
                  <a:gd name="connsiteY30" fmla="*/ 2358707 h 2615882"/>
                  <a:gd name="connsiteX31" fmla="*/ 6096000 w 7648597"/>
                  <a:gd name="connsiteY31" fmla="*/ 2411095 h 2615882"/>
                  <a:gd name="connsiteX32" fmla="*/ 6229350 w 7648597"/>
                  <a:gd name="connsiteY32" fmla="*/ 2458720 h 2615882"/>
                  <a:gd name="connsiteX33" fmla="*/ 6396038 w 7648597"/>
                  <a:gd name="connsiteY33" fmla="*/ 2487295 h 2615882"/>
                  <a:gd name="connsiteX34" fmla="*/ 6467475 w 7648597"/>
                  <a:gd name="connsiteY34" fmla="*/ 2468245 h 2615882"/>
                  <a:gd name="connsiteX35" fmla="*/ 6534150 w 7648597"/>
                  <a:gd name="connsiteY35" fmla="*/ 2311082 h 2615882"/>
                  <a:gd name="connsiteX36" fmla="*/ 6686550 w 7648597"/>
                  <a:gd name="connsiteY36" fmla="*/ 2182495 h 2615882"/>
                  <a:gd name="connsiteX37" fmla="*/ 6824663 w 7648597"/>
                  <a:gd name="connsiteY37" fmla="*/ 2111057 h 2615882"/>
                  <a:gd name="connsiteX38" fmla="*/ 6905625 w 7648597"/>
                  <a:gd name="connsiteY38" fmla="*/ 2063432 h 2615882"/>
                  <a:gd name="connsiteX39" fmla="*/ 7062788 w 7648597"/>
                  <a:gd name="connsiteY39" fmla="*/ 2058670 h 2615882"/>
                  <a:gd name="connsiteX40" fmla="*/ 7115175 w 7648597"/>
                  <a:gd name="connsiteY40" fmla="*/ 2006282 h 2615882"/>
                  <a:gd name="connsiteX41" fmla="*/ 7119938 w 7648597"/>
                  <a:gd name="connsiteY41" fmla="*/ 1872932 h 2615882"/>
                  <a:gd name="connsiteX42" fmla="*/ 7105650 w 7648597"/>
                  <a:gd name="connsiteY42" fmla="*/ 1777682 h 2615882"/>
                  <a:gd name="connsiteX43" fmla="*/ 7177088 w 7648597"/>
                  <a:gd name="connsiteY43" fmla="*/ 1696720 h 2615882"/>
                  <a:gd name="connsiteX44" fmla="*/ 7348538 w 7648597"/>
                  <a:gd name="connsiteY44" fmla="*/ 1610995 h 2615882"/>
                  <a:gd name="connsiteX45" fmla="*/ 7453313 w 7648597"/>
                  <a:gd name="connsiteY45" fmla="*/ 1582420 h 2615882"/>
                  <a:gd name="connsiteX46" fmla="*/ 7534275 w 7648597"/>
                  <a:gd name="connsiteY46" fmla="*/ 1487170 h 2615882"/>
                  <a:gd name="connsiteX47" fmla="*/ 7524750 w 7648597"/>
                  <a:gd name="connsiteY47" fmla="*/ 1406207 h 2615882"/>
                  <a:gd name="connsiteX48" fmla="*/ 7553326 w 7648597"/>
                  <a:gd name="connsiteY48" fmla="*/ 1287145 h 2615882"/>
                  <a:gd name="connsiteX49" fmla="*/ 7596188 w 7648597"/>
                  <a:gd name="connsiteY49" fmla="*/ 1206182 h 2615882"/>
                  <a:gd name="connsiteX50" fmla="*/ 7610475 w 7648597"/>
                  <a:gd name="connsiteY50" fmla="*/ 1077595 h 2615882"/>
                  <a:gd name="connsiteX51" fmla="*/ 7648576 w 7648597"/>
                  <a:gd name="connsiteY51" fmla="*/ 987107 h 2615882"/>
                  <a:gd name="connsiteX52" fmla="*/ 7615238 w 7648597"/>
                  <a:gd name="connsiteY52" fmla="*/ 901383 h 2615882"/>
                  <a:gd name="connsiteX53" fmla="*/ 7572375 w 7648597"/>
                  <a:gd name="connsiteY53" fmla="*/ 758507 h 2615882"/>
                  <a:gd name="connsiteX54" fmla="*/ 7481888 w 7648597"/>
                  <a:gd name="connsiteY54" fmla="*/ 639445 h 2615882"/>
                  <a:gd name="connsiteX55" fmla="*/ 7415213 w 7648597"/>
                  <a:gd name="connsiteY55" fmla="*/ 539432 h 2615882"/>
                  <a:gd name="connsiteX56" fmla="*/ 7386638 w 7648597"/>
                  <a:gd name="connsiteY56" fmla="*/ 553720 h 2615882"/>
                  <a:gd name="connsiteX57" fmla="*/ 7296150 w 7648597"/>
                  <a:gd name="connsiteY57" fmla="*/ 510857 h 2615882"/>
                  <a:gd name="connsiteX58" fmla="*/ 7177088 w 7648597"/>
                  <a:gd name="connsiteY58" fmla="*/ 463232 h 2615882"/>
                  <a:gd name="connsiteX59" fmla="*/ 7010400 w 7648597"/>
                  <a:gd name="connsiteY59" fmla="*/ 372745 h 2615882"/>
                  <a:gd name="connsiteX60" fmla="*/ 6900863 w 7648597"/>
                  <a:gd name="connsiteY60" fmla="*/ 301307 h 2615882"/>
                  <a:gd name="connsiteX61" fmla="*/ 6781800 w 7648597"/>
                  <a:gd name="connsiteY61" fmla="*/ 220345 h 2615882"/>
                  <a:gd name="connsiteX62" fmla="*/ 6681788 w 7648597"/>
                  <a:gd name="connsiteY62" fmla="*/ 96520 h 2615882"/>
                  <a:gd name="connsiteX63" fmla="*/ 6605588 w 7648597"/>
                  <a:gd name="connsiteY63" fmla="*/ 34607 h 2615882"/>
                  <a:gd name="connsiteX64" fmla="*/ 6572250 w 7648597"/>
                  <a:gd name="connsiteY64" fmla="*/ 1270 h 2615882"/>
                  <a:gd name="connsiteX65" fmla="*/ 6477000 w 7648597"/>
                  <a:gd name="connsiteY65" fmla="*/ 77470 h 2615882"/>
                  <a:gd name="connsiteX66" fmla="*/ 6419850 w 7648597"/>
                  <a:gd name="connsiteY66" fmla="*/ 172720 h 2615882"/>
                  <a:gd name="connsiteX67" fmla="*/ 6376988 w 7648597"/>
                  <a:gd name="connsiteY67" fmla="*/ 172720 h 2615882"/>
                  <a:gd name="connsiteX68" fmla="*/ 6315075 w 7648597"/>
                  <a:gd name="connsiteY68" fmla="*/ 158432 h 2615882"/>
                  <a:gd name="connsiteX69" fmla="*/ 6253163 w 7648597"/>
                  <a:gd name="connsiteY69" fmla="*/ 210820 h 2615882"/>
                  <a:gd name="connsiteX70" fmla="*/ 6348413 w 7648597"/>
                  <a:gd name="connsiteY70" fmla="*/ 348932 h 2615882"/>
                  <a:gd name="connsiteX71" fmla="*/ 6534150 w 7648597"/>
                  <a:gd name="connsiteY71" fmla="*/ 596582 h 2615882"/>
                  <a:gd name="connsiteX72" fmla="*/ 6653213 w 7648597"/>
                  <a:gd name="connsiteY72" fmla="*/ 844232 h 2615882"/>
                  <a:gd name="connsiteX73" fmla="*/ 6729413 w 7648597"/>
                  <a:gd name="connsiteY73" fmla="*/ 953770 h 2615882"/>
                  <a:gd name="connsiteX74" fmla="*/ 6738938 w 7648597"/>
                  <a:gd name="connsiteY74" fmla="*/ 1063307 h 2615882"/>
                  <a:gd name="connsiteX75" fmla="*/ 6734175 w 7648597"/>
                  <a:gd name="connsiteY75" fmla="*/ 1144270 h 2615882"/>
                  <a:gd name="connsiteX76" fmla="*/ 6677025 w 7648597"/>
                  <a:gd name="connsiteY76" fmla="*/ 1191895 h 2615882"/>
                  <a:gd name="connsiteX77" fmla="*/ 6605588 w 7648597"/>
                  <a:gd name="connsiteY77" fmla="*/ 1244282 h 2615882"/>
                  <a:gd name="connsiteX78" fmla="*/ 6648450 w 7648597"/>
                  <a:gd name="connsiteY78" fmla="*/ 1358582 h 2615882"/>
                  <a:gd name="connsiteX79" fmla="*/ 6619875 w 7648597"/>
                  <a:gd name="connsiteY79" fmla="*/ 1396682 h 2615882"/>
                  <a:gd name="connsiteX80" fmla="*/ 6562725 w 7648597"/>
                  <a:gd name="connsiteY80" fmla="*/ 1434782 h 2615882"/>
                  <a:gd name="connsiteX81" fmla="*/ 6543675 w 7648597"/>
                  <a:gd name="connsiteY81" fmla="*/ 1530032 h 2615882"/>
                  <a:gd name="connsiteX82" fmla="*/ 6381750 w 7648597"/>
                  <a:gd name="connsiteY82" fmla="*/ 1525270 h 2615882"/>
                  <a:gd name="connsiteX83" fmla="*/ 6286500 w 7648597"/>
                  <a:gd name="connsiteY83" fmla="*/ 1563370 h 2615882"/>
                  <a:gd name="connsiteX84" fmla="*/ 6238875 w 7648597"/>
                  <a:gd name="connsiteY84" fmla="*/ 1620520 h 2615882"/>
                  <a:gd name="connsiteX85" fmla="*/ 6224588 w 7648597"/>
                  <a:gd name="connsiteY85" fmla="*/ 1701482 h 2615882"/>
                  <a:gd name="connsiteX86" fmla="*/ 6176963 w 7648597"/>
                  <a:gd name="connsiteY86" fmla="*/ 1725295 h 2615882"/>
                  <a:gd name="connsiteX87" fmla="*/ 6143625 w 7648597"/>
                  <a:gd name="connsiteY87" fmla="*/ 1777682 h 2615882"/>
                  <a:gd name="connsiteX88" fmla="*/ 6100763 w 7648597"/>
                  <a:gd name="connsiteY88" fmla="*/ 1830070 h 2615882"/>
                  <a:gd name="connsiteX89" fmla="*/ 6000750 w 7648597"/>
                  <a:gd name="connsiteY89" fmla="*/ 1844357 h 2615882"/>
                  <a:gd name="connsiteX90" fmla="*/ 5915025 w 7648597"/>
                  <a:gd name="connsiteY90" fmla="*/ 1844357 h 2615882"/>
                  <a:gd name="connsiteX91" fmla="*/ 5605463 w 7648597"/>
                  <a:gd name="connsiteY91" fmla="*/ 1753870 h 2615882"/>
                  <a:gd name="connsiteX92" fmla="*/ 5353050 w 7648597"/>
                  <a:gd name="connsiteY92" fmla="*/ 1639570 h 2615882"/>
                  <a:gd name="connsiteX93" fmla="*/ 5086350 w 7648597"/>
                  <a:gd name="connsiteY93" fmla="*/ 1472882 h 2615882"/>
                  <a:gd name="connsiteX94" fmla="*/ 4891088 w 7648597"/>
                  <a:gd name="connsiteY94" fmla="*/ 1310957 h 2615882"/>
                  <a:gd name="connsiteX95" fmla="*/ 4595813 w 7648597"/>
                  <a:gd name="connsiteY95" fmla="*/ 1091882 h 2615882"/>
                  <a:gd name="connsiteX96" fmla="*/ 4376738 w 7648597"/>
                  <a:gd name="connsiteY96" fmla="*/ 844232 h 2615882"/>
                  <a:gd name="connsiteX97" fmla="*/ 4133850 w 7648597"/>
                  <a:gd name="connsiteY97" fmla="*/ 610870 h 2615882"/>
                  <a:gd name="connsiteX98" fmla="*/ 3929063 w 7648597"/>
                  <a:gd name="connsiteY98" fmla="*/ 448945 h 2615882"/>
                  <a:gd name="connsiteX99" fmla="*/ 3852863 w 7648597"/>
                  <a:gd name="connsiteY99" fmla="*/ 401320 h 2615882"/>
                  <a:gd name="connsiteX100" fmla="*/ 3762375 w 7648597"/>
                  <a:gd name="connsiteY100" fmla="*/ 458470 h 2615882"/>
                  <a:gd name="connsiteX101" fmla="*/ 3700463 w 7648597"/>
                  <a:gd name="connsiteY101" fmla="*/ 551339 h 2615882"/>
                  <a:gd name="connsiteX102" fmla="*/ 3640932 w 7648597"/>
                  <a:gd name="connsiteY102" fmla="*/ 556101 h 2615882"/>
                  <a:gd name="connsiteX103" fmla="*/ 3593973 w 7648597"/>
                  <a:gd name="connsiteY103" fmla="*/ 470574 h 2615882"/>
                  <a:gd name="connsiteX104" fmla="*/ 3488532 w 7648597"/>
                  <a:gd name="connsiteY104" fmla="*/ 508475 h 2615882"/>
                  <a:gd name="connsiteX105" fmla="*/ 3424238 w 7648597"/>
                  <a:gd name="connsiteY105" fmla="*/ 470377 h 2615882"/>
                  <a:gd name="connsiteX106" fmla="*/ 3371850 w 7648597"/>
                  <a:gd name="connsiteY106" fmla="*/ 520384 h 2615882"/>
                  <a:gd name="connsiteX107" fmla="*/ 3321844 w 7648597"/>
                  <a:gd name="connsiteY107" fmla="*/ 534671 h 2615882"/>
                  <a:gd name="connsiteX108" fmla="*/ 3257550 w 7648597"/>
                  <a:gd name="connsiteY108" fmla="*/ 475139 h 2615882"/>
                  <a:gd name="connsiteX109" fmla="*/ 3198019 w 7648597"/>
                  <a:gd name="connsiteY109" fmla="*/ 501332 h 2615882"/>
                  <a:gd name="connsiteX110" fmla="*/ 3105150 w 7648597"/>
                  <a:gd name="connsiteY110" fmla="*/ 470377 h 2615882"/>
                  <a:gd name="connsiteX111" fmla="*/ 3038475 w 7648597"/>
                  <a:gd name="connsiteY111" fmla="*/ 527526 h 2615882"/>
                  <a:gd name="connsiteX112" fmla="*/ 2936748 w 7648597"/>
                  <a:gd name="connsiteY112" fmla="*/ 568205 h 2615882"/>
                  <a:gd name="connsiteX113" fmla="*/ 2878931 w 7648597"/>
                  <a:gd name="connsiteY113" fmla="*/ 615632 h 2615882"/>
                  <a:gd name="connsiteX114" fmla="*/ 2833688 w 7648597"/>
                  <a:gd name="connsiteY114" fmla="*/ 675163 h 2615882"/>
                  <a:gd name="connsiteX115" fmla="*/ 2781299 w 7648597"/>
                  <a:gd name="connsiteY115" fmla="*/ 637064 h 2615882"/>
                  <a:gd name="connsiteX116" fmla="*/ 2700338 w 7648597"/>
                  <a:gd name="connsiteY116" fmla="*/ 729932 h 2615882"/>
                  <a:gd name="connsiteX117" fmla="*/ 2626519 w 7648597"/>
                  <a:gd name="connsiteY117" fmla="*/ 856138 h 2615882"/>
                  <a:gd name="connsiteX118" fmla="*/ 2557463 w 7648597"/>
                  <a:gd name="connsiteY118" fmla="*/ 1034732 h 2615882"/>
                  <a:gd name="connsiteX119" fmla="*/ 2433638 w 7648597"/>
                  <a:gd name="connsiteY119" fmla="*/ 1277620 h 2615882"/>
                  <a:gd name="connsiteX120" fmla="*/ 2195513 w 7648597"/>
                  <a:gd name="connsiteY120" fmla="*/ 1515745 h 2615882"/>
                  <a:gd name="connsiteX121" fmla="*/ 1857375 w 7648597"/>
                  <a:gd name="connsiteY121" fmla="*/ 1725295 h 2615882"/>
                  <a:gd name="connsiteX122" fmla="*/ 1609725 w 7648597"/>
                  <a:gd name="connsiteY122" fmla="*/ 1863407 h 2615882"/>
                  <a:gd name="connsiteX123" fmla="*/ 1343025 w 7648597"/>
                  <a:gd name="connsiteY123" fmla="*/ 1944370 h 2615882"/>
                  <a:gd name="connsiteX124" fmla="*/ 1047750 w 7648597"/>
                  <a:gd name="connsiteY124" fmla="*/ 2058670 h 2615882"/>
                  <a:gd name="connsiteX125" fmla="*/ 804863 w 7648597"/>
                  <a:gd name="connsiteY125" fmla="*/ 2130107 h 2615882"/>
                  <a:gd name="connsiteX126" fmla="*/ 581025 w 7648597"/>
                  <a:gd name="connsiteY126" fmla="*/ 2153920 h 2615882"/>
                  <a:gd name="connsiteX127" fmla="*/ 390525 w 7648597"/>
                  <a:gd name="connsiteY127" fmla="*/ 2158682 h 2615882"/>
                  <a:gd name="connsiteX128" fmla="*/ 209550 w 7648597"/>
                  <a:gd name="connsiteY128" fmla="*/ 2192020 h 2615882"/>
                  <a:gd name="connsiteX129" fmla="*/ 76200 w 7648597"/>
                  <a:gd name="connsiteY129" fmla="*/ 2272982 h 2615882"/>
                  <a:gd name="connsiteX130" fmla="*/ 4763 w 7648597"/>
                  <a:gd name="connsiteY130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07619 w 7648597"/>
                  <a:gd name="connsiteY17" fmla="*/ 1268095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0012 w 7648597"/>
                  <a:gd name="connsiteY18" fmla="*/ 135382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62426 w 7648597"/>
                  <a:gd name="connsiteY20" fmla="*/ 14490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40995 w 7648597"/>
                  <a:gd name="connsiteY20" fmla="*/ 1470500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67075 w 7648597"/>
                  <a:gd name="connsiteY11" fmla="*/ 1253808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225233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495675 w 7648597"/>
                  <a:gd name="connsiteY13" fmla="*/ 1215707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71876 w 7648597"/>
                  <a:gd name="connsiteY14" fmla="*/ 1179988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7582 w 7648597"/>
                  <a:gd name="connsiteY13" fmla="*/ 1170463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88519 w 7648597"/>
                  <a:gd name="connsiteY12" fmla="*/ 1175227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393282 w 7648597"/>
                  <a:gd name="connsiteY12" fmla="*/ 1191896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502820 w 7648597"/>
                  <a:gd name="connsiteY13" fmla="*/ 1158557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83783 w 7648597"/>
                  <a:gd name="connsiteY14" fmla="*/ 1153794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52838 w 7648597"/>
                  <a:gd name="connsiteY15" fmla="*/ 1191895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586163 w 7648597"/>
                  <a:gd name="connsiteY15" fmla="*/ 1113313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40944 w 7648597"/>
                  <a:gd name="connsiteY16" fmla="*/ 1208564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19500 w 7648597"/>
                  <a:gd name="connsiteY15" fmla="*/ 1139507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0469 w 7648597"/>
                  <a:gd name="connsiteY16" fmla="*/ 1158558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21906 w 7648597"/>
                  <a:gd name="connsiteY17" fmla="*/ 1256189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  <a:gd name="connsiteX0" fmla="*/ 4763 w 7648597"/>
                  <a:gd name="connsiteY0" fmla="*/ 2301557 h 2615882"/>
                  <a:gd name="connsiteX1" fmla="*/ 0 w 7648597"/>
                  <a:gd name="connsiteY1" fmla="*/ 2611120 h 2615882"/>
                  <a:gd name="connsiteX2" fmla="*/ 1533525 w 7648597"/>
                  <a:gd name="connsiteY2" fmla="*/ 2615882 h 2615882"/>
                  <a:gd name="connsiteX3" fmla="*/ 1947863 w 7648597"/>
                  <a:gd name="connsiteY3" fmla="*/ 2449195 h 2615882"/>
                  <a:gd name="connsiteX4" fmla="*/ 2281237 w 7648597"/>
                  <a:gd name="connsiteY4" fmla="*/ 2287270 h 2615882"/>
                  <a:gd name="connsiteX5" fmla="*/ 2533651 w 7648597"/>
                  <a:gd name="connsiteY5" fmla="*/ 2168208 h 2615882"/>
                  <a:gd name="connsiteX6" fmla="*/ 2733676 w 7648597"/>
                  <a:gd name="connsiteY6" fmla="*/ 2051526 h 2615882"/>
                  <a:gd name="connsiteX7" fmla="*/ 2886075 w 7648597"/>
                  <a:gd name="connsiteY7" fmla="*/ 1894363 h 2615882"/>
                  <a:gd name="connsiteX8" fmla="*/ 3048000 w 7648597"/>
                  <a:gd name="connsiteY8" fmla="*/ 1720532 h 2615882"/>
                  <a:gd name="connsiteX9" fmla="*/ 3152776 w 7648597"/>
                  <a:gd name="connsiteY9" fmla="*/ 1570513 h 2615882"/>
                  <a:gd name="connsiteX10" fmla="*/ 3221831 w 7648597"/>
                  <a:gd name="connsiteY10" fmla="*/ 1410970 h 2615882"/>
                  <a:gd name="connsiteX11" fmla="*/ 3286125 w 7648597"/>
                  <a:gd name="connsiteY11" fmla="*/ 1213327 h 2615882"/>
                  <a:gd name="connsiteX12" fmla="*/ 3402807 w 7648597"/>
                  <a:gd name="connsiteY12" fmla="*/ 1218090 h 2615882"/>
                  <a:gd name="connsiteX13" fmla="*/ 3445670 w 7648597"/>
                  <a:gd name="connsiteY13" fmla="*/ 1153795 h 2615882"/>
                  <a:gd name="connsiteX14" fmla="*/ 3536158 w 7648597"/>
                  <a:gd name="connsiteY14" fmla="*/ 1189513 h 2615882"/>
                  <a:gd name="connsiteX15" fmla="*/ 3621881 w 7648597"/>
                  <a:gd name="connsiteY15" fmla="*/ 1210945 h 2615882"/>
                  <a:gd name="connsiteX16" fmla="*/ 3752851 w 7648597"/>
                  <a:gd name="connsiteY16" fmla="*/ 1137126 h 2615882"/>
                  <a:gd name="connsiteX17" fmla="*/ 3836193 w 7648597"/>
                  <a:gd name="connsiteY17" fmla="*/ 1246664 h 2615882"/>
                  <a:gd name="connsiteX18" fmla="*/ 3919537 w 7648597"/>
                  <a:gd name="connsiteY18" fmla="*/ 1334770 h 2615882"/>
                  <a:gd name="connsiteX19" fmla="*/ 3976689 w 7648597"/>
                  <a:gd name="connsiteY19" fmla="*/ 1375251 h 2615882"/>
                  <a:gd name="connsiteX20" fmla="*/ 4133852 w 7648597"/>
                  <a:gd name="connsiteY20" fmla="*/ 1487169 h 2615882"/>
                  <a:gd name="connsiteX21" fmla="*/ 4433888 w 7648597"/>
                  <a:gd name="connsiteY21" fmla="*/ 1730058 h 2615882"/>
                  <a:gd name="connsiteX22" fmla="*/ 4662487 w 7648597"/>
                  <a:gd name="connsiteY22" fmla="*/ 1911032 h 2615882"/>
                  <a:gd name="connsiteX23" fmla="*/ 5029200 w 7648597"/>
                  <a:gd name="connsiteY23" fmla="*/ 2144395 h 2615882"/>
                  <a:gd name="connsiteX24" fmla="*/ 5272088 w 7648597"/>
                  <a:gd name="connsiteY24" fmla="*/ 2301557 h 2615882"/>
                  <a:gd name="connsiteX25" fmla="*/ 5476875 w 7648597"/>
                  <a:gd name="connsiteY25" fmla="*/ 2372995 h 2615882"/>
                  <a:gd name="connsiteX26" fmla="*/ 5624513 w 7648597"/>
                  <a:gd name="connsiteY26" fmla="*/ 2473007 h 2615882"/>
                  <a:gd name="connsiteX27" fmla="*/ 5748338 w 7648597"/>
                  <a:gd name="connsiteY27" fmla="*/ 2530157 h 2615882"/>
                  <a:gd name="connsiteX28" fmla="*/ 5738813 w 7648597"/>
                  <a:gd name="connsiteY28" fmla="*/ 2449195 h 2615882"/>
                  <a:gd name="connsiteX29" fmla="*/ 5838825 w 7648597"/>
                  <a:gd name="connsiteY29" fmla="*/ 2358707 h 2615882"/>
                  <a:gd name="connsiteX30" fmla="*/ 6096000 w 7648597"/>
                  <a:gd name="connsiteY30" fmla="*/ 2411095 h 2615882"/>
                  <a:gd name="connsiteX31" fmla="*/ 6229350 w 7648597"/>
                  <a:gd name="connsiteY31" fmla="*/ 2458720 h 2615882"/>
                  <a:gd name="connsiteX32" fmla="*/ 6396038 w 7648597"/>
                  <a:gd name="connsiteY32" fmla="*/ 2487295 h 2615882"/>
                  <a:gd name="connsiteX33" fmla="*/ 6467475 w 7648597"/>
                  <a:gd name="connsiteY33" fmla="*/ 2468245 h 2615882"/>
                  <a:gd name="connsiteX34" fmla="*/ 6534150 w 7648597"/>
                  <a:gd name="connsiteY34" fmla="*/ 2311082 h 2615882"/>
                  <a:gd name="connsiteX35" fmla="*/ 6686550 w 7648597"/>
                  <a:gd name="connsiteY35" fmla="*/ 2182495 h 2615882"/>
                  <a:gd name="connsiteX36" fmla="*/ 6824663 w 7648597"/>
                  <a:gd name="connsiteY36" fmla="*/ 2111057 h 2615882"/>
                  <a:gd name="connsiteX37" fmla="*/ 6905625 w 7648597"/>
                  <a:gd name="connsiteY37" fmla="*/ 2063432 h 2615882"/>
                  <a:gd name="connsiteX38" fmla="*/ 7062788 w 7648597"/>
                  <a:gd name="connsiteY38" fmla="*/ 2058670 h 2615882"/>
                  <a:gd name="connsiteX39" fmla="*/ 7115175 w 7648597"/>
                  <a:gd name="connsiteY39" fmla="*/ 2006282 h 2615882"/>
                  <a:gd name="connsiteX40" fmla="*/ 7119938 w 7648597"/>
                  <a:gd name="connsiteY40" fmla="*/ 1872932 h 2615882"/>
                  <a:gd name="connsiteX41" fmla="*/ 7105650 w 7648597"/>
                  <a:gd name="connsiteY41" fmla="*/ 1777682 h 2615882"/>
                  <a:gd name="connsiteX42" fmla="*/ 7177088 w 7648597"/>
                  <a:gd name="connsiteY42" fmla="*/ 1696720 h 2615882"/>
                  <a:gd name="connsiteX43" fmla="*/ 7348538 w 7648597"/>
                  <a:gd name="connsiteY43" fmla="*/ 1610995 h 2615882"/>
                  <a:gd name="connsiteX44" fmla="*/ 7453313 w 7648597"/>
                  <a:gd name="connsiteY44" fmla="*/ 1582420 h 2615882"/>
                  <a:gd name="connsiteX45" fmla="*/ 7534275 w 7648597"/>
                  <a:gd name="connsiteY45" fmla="*/ 1487170 h 2615882"/>
                  <a:gd name="connsiteX46" fmla="*/ 7524750 w 7648597"/>
                  <a:gd name="connsiteY46" fmla="*/ 1406207 h 2615882"/>
                  <a:gd name="connsiteX47" fmla="*/ 7553326 w 7648597"/>
                  <a:gd name="connsiteY47" fmla="*/ 1287145 h 2615882"/>
                  <a:gd name="connsiteX48" fmla="*/ 7596188 w 7648597"/>
                  <a:gd name="connsiteY48" fmla="*/ 1206182 h 2615882"/>
                  <a:gd name="connsiteX49" fmla="*/ 7610475 w 7648597"/>
                  <a:gd name="connsiteY49" fmla="*/ 1077595 h 2615882"/>
                  <a:gd name="connsiteX50" fmla="*/ 7648576 w 7648597"/>
                  <a:gd name="connsiteY50" fmla="*/ 987107 h 2615882"/>
                  <a:gd name="connsiteX51" fmla="*/ 7615238 w 7648597"/>
                  <a:gd name="connsiteY51" fmla="*/ 901383 h 2615882"/>
                  <a:gd name="connsiteX52" fmla="*/ 7572375 w 7648597"/>
                  <a:gd name="connsiteY52" fmla="*/ 758507 h 2615882"/>
                  <a:gd name="connsiteX53" fmla="*/ 7481888 w 7648597"/>
                  <a:gd name="connsiteY53" fmla="*/ 639445 h 2615882"/>
                  <a:gd name="connsiteX54" fmla="*/ 7415213 w 7648597"/>
                  <a:gd name="connsiteY54" fmla="*/ 539432 h 2615882"/>
                  <a:gd name="connsiteX55" fmla="*/ 7386638 w 7648597"/>
                  <a:gd name="connsiteY55" fmla="*/ 553720 h 2615882"/>
                  <a:gd name="connsiteX56" fmla="*/ 7296150 w 7648597"/>
                  <a:gd name="connsiteY56" fmla="*/ 510857 h 2615882"/>
                  <a:gd name="connsiteX57" fmla="*/ 7177088 w 7648597"/>
                  <a:gd name="connsiteY57" fmla="*/ 463232 h 2615882"/>
                  <a:gd name="connsiteX58" fmla="*/ 7010400 w 7648597"/>
                  <a:gd name="connsiteY58" fmla="*/ 372745 h 2615882"/>
                  <a:gd name="connsiteX59" fmla="*/ 6900863 w 7648597"/>
                  <a:gd name="connsiteY59" fmla="*/ 301307 h 2615882"/>
                  <a:gd name="connsiteX60" fmla="*/ 6781800 w 7648597"/>
                  <a:gd name="connsiteY60" fmla="*/ 220345 h 2615882"/>
                  <a:gd name="connsiteX61" fmla="*/ 6681788 w 7648597"/>
                  <a:gd name="connsiteY61" fmla="*/ 96520 h 2615882"/>
                  <a:gd name="connsiteX62" fmla="*/ 6605588 w 7648597"/>
                  <a:gd name="connsiteY62" fmla="*/ 34607 h 2615882"/>
                  <a:gd name="connsiteX63" fmla="*/ 6572250 w 7648597"/>
                  <a:gd name="connsiteY63" fmla="*/ 1270 h 2615882"/>
                  <a:gd name="connsiteX64" fmla="*/ 6477000 w 7648597"/>
                  <a:gd name="connsiteY64" fmla="*/ 77470 h 2615882"/>
                  <a:gd name="connsiteX65" fmla="*/ 6419850 w 7648597"/>
                  <a:gd name="connsiteY65" fmla="*/ 172720 h 2615882"/>
                  <a:gd name="connsiteX66" fmla="*/ 6376988 w 7648597"/>
                  <a:gd name="connsiteY66" fmla="*/ 172720 h 2615882"/>
                  <a:gd name="connsiteX67" fmla="*/ 6315075 w 7648597"/>
                  <a:gd name="connsiteY67" fmla="*/ 158432 h 2615882"/>
                  <a:gd name="connsiteX68" fmla="*/ 6253163 w 7648597"/>
                  <a:gd name="connsiteY68" fmla="*/ 210820 h 2615882"/>
                  <a:gd name="connsiteX69" fmla="*/ 6348413 w 7648597"/>
                  <a:gd name="connsiteY69" fmla="*/ 348932 h 2615882"/>
                  <a:gd name="connsiteX70" fmla="*/ 6534150 w 7648597"/>
                  <a:gd name="connsiteY70" fmla="*/ 596582 h 2615882"/>
                  <a:gd name="connsiteX71" fmla="*/ 6653213 w 7648597"/>
                  <a:gd name="connsiteY71" fmla="*/ 844232 h 2615882"/>
                  <a:gd name="connsiteX72" fmla="*/ 6729413 w 7648597"/>
                  <a:gd name="connsiteY72" fmla="*/ 953770 h 2615882"/>
                  <a:gd name="connsiteX73" fmla="*/ 6738938 w 7648597"/>
                  <a:gd name="connsiteY73" fmla="*/ 1063307 h 2615882"/>
                  <a:gd name="connsiteX74" fmla="*/ 6734175 w 7648597"/>
                  <a:gd name="connsiteY74" fmla="*/ 1144270 h 2615882"/>
                  <a:gd name="connsiteX75" fmla="*/ 6677025 w 7648597"/>
                  <a:gd name="connsiteY75" fmla="*/ 1191895 h 2615882"/>
                  <a:gd name="connsiteX76" fmla="*/ 6605588 w 7648597"/>
                  <a:gd name="connsiteY76" fmla="*/ 1244282 h 2615882"/>
                  <a:gd name="connsiteX77" fmla="*/ 6648450 w 7648597"/>
                  <a:gd name="connsiteY77" fmla="*/ 1358582 h 2615882"/>
                  <a:gd name="connsiteX78" fmla="*/ 6619875 w 7648597"/>
                  <a:gd name="connsiteY78" fmla="*/ 1396682 h 2615882"/>
                  <a:gd name="connsiteX79" fmla="*/ 6562725 w 7648597"/>
                  <a:gd name="connsiteY79" fmla="*/ 1434782 h 2615882"/>
                  <a:gd name="connsiteX80" fmla="*/ 6543675 w 7648597"/>
                  <a:gd name="connsiteY80" fmla="*/ 1530032 h 2615882"/>
                  <a:gd name="connsiteX81" fmla="*/ 6381750 w 7648597"/>
                  <a:gd name="connsiteY81" fmla="*/ 1525270 h 2615882"/>
                  <a:gd name="connsiteX82" fmla="*/ 6286500 w 7648597"/>
                  <a:gd name="connsiteY82" fmla="*/ 1563370 h 2615882"/>
                  <a:gd name="connsiteX83" fmla="*/ 6238875 w 7648597"/>
                  <a:gd name="connsiteY83" fmla="*/ 1620520 h 2615882"/>
                  <a:gd name="connsiteX84" fmla="*/ 6224588 w 7648597"/>
                  <a:gd name="connsiteY84" fmla="*/ 1701482 h 2615882"/>
                  <a:gd name="connsiteX85" fmla="*/ 6176963 w 7648597"/>
                  <a:gd name="connsiteY85" fmla="*/ 1725295 h 2615882"/>
                  <a:gd name="connsiteX86" fmla="*/ 6143625 w 7648597"/>
                  <a:gd name="connsiteY86" fmla="*/ 1777682 h 2615882"/>
                  <a:gd name="connsiteX87" fmla="*/ 6100763 w 7648597"/>
                  <a:gd name="connsiteY87" fmla="*/ 1830070 h 2615882"/>
                  <a:gd name="connsiteX88" fmla="*/ 6000750 w 7648597"/>
                  <a:gd name="connsiteY88" fmla="*/ 1844357 h 2615882"/>
                  <a:gd name="connsiteX89" fmla="*/ 5915025 w 7648597"/>
                  <a:gd name="connsiteY89" fmla="*/ 1844357 h 2615882"/>
                  <a:gd name="connsiteX90" fmla="*/ 5605463 w 7648597"/>
                  <a:gd name="connsiteY90" fmla="*/ 1753870 h 2615882"/>
                  <a:gd name="connsiteX91" fmla="*/ 5353050 w 7648597"/>
                  <a:gd name="connsiteY91" fmla="*/ 1639570 h 2615882"/>
                  <a:gd name="connsiteX92" fmla="*/ 5086350 w 7648597"/>
                  <a:gd name="connsiteY92" fmla="*/ 1472882 h 2615882"/>
                  <a:gd name="connsiteX93" fmla="*/ 4891088 w 7648597"/>
                  <a:gd name="connsiteY93" fmla="*/ 1310957 h 2615882"/>
                  <a:gd name="connsiteX94" fmla="*/ 4595813 w 7648597"/>
                  <a:gd name="connsiteY94" fmla="*/ 1091882 h 2615882"/>
                  <a:gd name="connsiteX95" fmla="*/ 4376738 w 7648597"/>
                  <a:gd name="connsiteY95" fmla="*/ 844232 h 2615882"/>
                  <a:gd name="connsiteX96" fmla="*/ 4133850 w 7648597"/>
                  <a:gd name="connsiteY96" fmla="*/ 610870 h 2615882"/>
                  <a:gd name="connsiteX97" fmla="*/ 3929063 w 7648597"/>
                  <a:gd name="connsiteY97" fmla="*/ 448945 h 2615882"/>
                  <a:gd name="connsiteX98" fmla="*/ 3852863 w 7648597"/>
                  <a:gd name="connsiteY98" fmla="*/ 401320 h 2615882"/>
                  <a:gd name="connsiteX99" fmla="*/ 3762375 w 7648597"/>
                  <a:gd name="connsiteY99" fmla="*/ 458470 h 2615882"/>
                  <a:gd name="connsiteX100" fmla="*/ 3700463 w 7648597"/>
                  <a:gd name="connsiteY100" fmla="*/ 551339 h 2615882"/>
                  <a:gd name="connsiteX101" fmla="*/ 3640932 w 7648597"/>
                  <a:gd name="connsiteY101" fmla="*/ 556101 h 2615882"/>
                  <a:gd name="connsiteX102" fmla="*/ 3593973 w 7648597"/>
                  <a:gd name="connsiteY102" fmla="*/ 470574 h 2615882"/>
                  <a:gd name="connsiteX103" fmla="*/ 3488532 w 7648597"/>
                  <a:gd name="connsiteY103" fmla="*/ 508475 h 2615882"/>
                  <a:gd name="connsiteX104" fmla="*/ 3424238 w 7648597"/>
                  <a:gd name="connsiteY104" fmla="*/ 470377 h 2615882"/>
                  <a:gd name="connsiteX105" fmla="*/ 3371850 w 7648597"/>
                  <a:gd name="connsiteY105" fmla="*/ 520384 h 2615882"/>
                  <a:gd name="connsiteX106" fmla="*/ 3321844 w 7648597"/>
                  <a:gd name="connsiteY106" fmla="*/ 534671 h 2615882"/>
                  <a:gd name="connsiteX107" fmla="*/ 3257550 w 7648597"/>
                  <a:gd name="connsiteY107" fmla="*/ 475139 h 2615882"/>
                  <a:gd name="connsiteX108" fmla="*/ 3198019 w 7648597"/>
                  <a:gd name="connsiteY108" fmla="*/ 501332 h 2615882"/>
                  <a:gd name="connsiteX109" fmla="*/ 3105150 w 7648597"/>
                  <a:gd name="connsiteY109" fmla="*/ 470377 h 2615882"/>
                  <a:gd name="connsiteX110" fmla="*/ 3038475 w 7648597"/>
                  <a:gd name="connsiteY110" fmla="*/ 527526 h 2615882"/>
                  <a:gd name="connsiteX111" fmla="*/ 2936748 w 7648597"/>
                  <a:gd name="connsiteY111" fmla="*/ 568205 h 2615882"/>
                  <a:gd name="connsiteX112" fmla="*/ 2878931 w 7648597"/>
                  <a:gd name="connsiteY112" fmla="*/ 615632 h 2615882"/>
                  <a:gd name="connsiteX113" fmla="*/ 2833688 w 7648597"/>
                  <a:gd name="connsiteY113" fmla="*/ 675163 h 2615882"/>
                  <a:gd name="connsiteX114" fmla="*/ 2781299 w 7648597"/>
                  <a:gd name="connsiteY114" fmla="*/ 637064 h 2615882"/>
                  <a:gd name="connsiteX115" fmla="*/ 2700338 w 7648597"/>
                  <a:gd name="connsiteY115" fmla="*/ 729932 h 2615882"/>
                  <a:gd name="connsiteX116" fmla="*/ 2626519 w 7648597"/>
                  <a:gd name="connsiteY116" fmla="*/ 856138 h 2615882"/>
                  <a:gd name="connsiteX117" fmla="*/ 2557463 w 7648597"/>
                  <a:gd name="connsiteY117" fmla="*/ 1034732 h 2615882"/>
                  <a:gd name="connsiteX118" fmla="*/ 2433638 w 7648597"/>
                  <a:gd name="connsiteY118" fmla="*/ 1277620 h 2615882"/>
                  <a:gd name="connsiteX119" fmla="*/ 2195513 w 7648597"/>
                  <a:gd name="connsiteY119" fmla="*/ 1515745 h 2615882"/>
                  <a:gd name="connsiteX120" fmla="*/ 1857375 w 7648597"/>
                  <a:gd name="connsiteY120" fmla="*/ 1725295 h 2615882"/>
                  <a:gd name="connsiteX121" fmla="*/ 1609725 w 7648597"/>
                  <a:gd name="connsiteY121" fmla="*/ 1863407 h 2615882"/>
                  <a:gd name="connsiteX122" fmla="*/ 1343025 w 7648597"/>
                  <a:gd name="connsiteY122" fmla="*/ 1944370 h 2615882"/>
                  <a:gd name="connsiteX123" fmla="*/ 1047750 w 7648597"/>
                  <a:gd name="connsiteY123" fmla="*/ 2058670 h 2615882"/>
                  <a:gd name="connsiteX124" fmla="*/ 804863 w 7648597"/>
                  <a:gd name="connsiteY124" fmla="*/ 2130107 h 2615882"/>
                  <a:gd name="connsiteX125" fmla="*/ 581025 w 7648597"/>
                  <a:gd name="connsiteY125" fmla="*/ 2153920 h 2615882"/>
                  <a:gd name="connsiteX126" fmla="*/ 390525 w 7648597"/>
                  <a:gd name="connsiteY126" fmla="*/ 2158682 h 2615882"/>
                  <a:gd name="connsiteX127" fmla="*/ 209550 w 7648597"/>
                  <a:gd name="connsiteY127" fmla="*/ 2192020 h 2615882"/>
                  <a:gd name="connsiteX128" fmla="*/ 76200 w 7648597"/>
                  <a:gd name="connsiteY128" fmla="*/ 2272982 h 2615882"/>
                  <a:gd name="connsiteX129" fmla="*/ 4763 w 7648597"/>
                  <a:gd name="connsiteY129" fmla="*/ 2301557 h 261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7648597" h="2615882">
                    <a:moveTo>
                      <a:pt x="4763" y="2301557"/>
                    </a:moveTo>
                    <a:cubicBezTo>
                      <a:pt x="3175" y="2404745"/>
                      <a:pt x="1588" y="2507932"/>
                      <a:pt x="0" y="2611120"/>
                    </a:cubicBezTo>
                    <a:lnTo>
                      <a:pt x="1533525" y="2615882"/>
                    </a:lnTo>
                    <a:cubicBezTo>
                      <a:pt x="1664494" y="2556350"/>
                      <a:pt x="1823244" y="2503964"/>
                      <a:pt x="1947863" y="2449195"/>
                    </a:cubicBezTo>
                    <a:cubicBezTo>
                      <a:pt x="2072482" y="2394426"/>
                      <a:pt x="2183606" y="2334101"/>
                      <a:pt x="2281237" y="2287270"/>
                    </a:cubicBezTo>
                    <a:cubicBezTo>
                      <a:pt x="2378868" y="2240439"/>
                      <a:pt x="2458245" y="2207499"/>
                      <a:pt x="2533651" y="2168208"/>
                    </a:cubicBezTo>
                    <a:cubicBezTo>
                      <a:pt x="2609057" y="2128917"/>
                      <a:pt x="2674939" y="2097167"/>
                      <a:pt x="2733676" y="2051526"/>
                    </a:cubicBezTo>
                    <a:cubicBezTo>
                      <a:pt x="2792413" y="2005885"/>
                      <a:pt x="2833688" y="1949529"/>
                      <a:pt x="2886075" y="1894363"/>
                    </a:cubicBezTo>
                    <a:cubicBezTo>
                      <a:pt x="2938462" y="1839197"/>
                      <a:pt x="3003550" y="1774507"/>
                      <a:pt x="3048000" y="1720532"/>
                    </a:cubicBezTo>
                    <a:cubicBezTo>
                      <a:pt x="3092450" y="1666557"/>
                      <a:pt x="3123804" y="1622107"/>
                      <a:pt x="3152776" y="1570513"/>
                    </a:cubicBezTo>
                    <a:cubicBezTo>
                      <a:pt x="3181748" y="1518919"/>
                      <a:pt x="3199606" y="1470501"/>
                      <a:pt x="3221831" y="1410970"/>
                    </a:cubicBezTo>
                    <a:cubicBezTo>
                      <a:pt x="3244056" y="1351439"/>
                      <a:pt x="3255962" y="1245474"/>
                      <a:pt x="3286125" y="1213327"/>
                    </a:cubicBezTo>
                    <a:cubicBezTo>
                      <a:pt x="3316288" y="1181180"/>
                      <a:pt x="3376216" y="1228012"/>
                      <a:pt x="3402807" y="1218090"/>
                    </a:cubicBezTo>
                    <a:cubicBezTo>
                      <a:pt x="3429398" y="1208168"/>
                      <a:pt x="3423445" y="1158558"/>
                      <a:pt x="3445670" y="1153795"/>
                    </a:cubicBezTo>
                    <a:cubicBezTo>
                      <a:pt x="3467895" y="1149032"/>
                      <a:pt x="3506790" y="1179988"/>
                      <a:pt x="3536158" y="1189513"/>
                    </a:cubicBezTo>
                    <a:cubicBezTo>
                      <a:pt x="3565526" y="1199038"/>
                      <a:pt x="3585766" y="1219676"/>
                      <a:pt x="3621881" y="1210945"/>
                    </a:cubicBezTo>
                    <a:cubicBezTo>
                      <a:pt x="3657997" y="1202214"/>
                      <a:pt x="3717132" y="1131173"/>
                      <a:pt x="3752851" y="1137126"/>
                    </a:cubicBezTo>
                    <a:cubicBezTo>
                      <a:pt x="3788570" y="1143079"/>
                      <a:pt x="3808412" y="1213723"/>
                      <a:pt x="3836193" y="1246664"/>
                    </a:cubicBezTo>
                    <a:cubicBezTo>
                      <a:pt x="3863974" y="1279605"/>
                      <a:pt x="3896121" y="1313339"/>
                      <a:pt x="3919537" y="1334770"/>
                    </a:cubicBezTo>
                    <a:cubicBezTo>
                      <a:pt x="3942953" y="1356201"/>
                      <a:pt x="3940970" y="1349851"/>
                      <a:pt x="3976689" y="1375251"/>
                    </a:cubicBezTo>
                    <a:cubicBezTo>
                      <a:pt x="4012408" y="1400651"/>
                      <a:pt x="4057652" y="1428035"/>
                      <a:pt x="4133852" y="1487169"/>
                    </a:cubicBezTo>
                    <a:cubicBezTo>
                      <a:pt x="4210052" y="1546303"/>
                      <a:pt x="4345782" y="1659414"/>
                      <a:pt x="4433888" y="1730058"/>
                    </a:cubicBezTo>
                    <a:cubicBezTo>
                      <a:pt x="4521994" y="1800702"/>
                      <a:pt x="4563268" y="1841976"/>
                      <a:pt x="4662487" y="1911032"/>
                    </a:cubicBezTo>
                    <a:cubicBezTo>
                      <a:pt x="4761706" y="1980088"/>
                      <a:pt x="4927600" y="2079307"/>
                      <a:pt x="5029200" y="2144395"/>
                    </a:cubicBezTo>
                    <a:cubicBezTo>
                      <a:pt x="5130800" y="2209483"/>
                      <a:pt x="5197476" y="2263457"/>
                      <a:pt x="5272088" y="2301557"/>
                    </a:cubicBezTo>
                    <a:cubicBezTo>
                      <a:pt x="5346701" y="2339657"/>
                      <a:pt x="5418138" y="2344420"/>
                      <a:pt x="5476875" y="2372995"/>
                    </a:cubicBezTo>
                    <a:cubicBezTo>
                      <a:pt x="5535612" y="2401570"/>
                      <a:pt x="5579269" y="2446813"/>
                      <a:pt x="5624513" y="2473007"/>
                    </a:cubicBezTo>
                    <a:cubicBezTo>
                      <a:pt x="5669757" y="2499201"/>
                      <a:pt x="5729288" y="2534126"/>
                      <a:pt x="5748338" y="2530157"/>
                    </a:cubicBezTo>
                    <a:cubicBezTo>
                      <a:pt x="5767388" y="2526188"/>
                      <a:pt x="5723732" y="2477770"/>
                      <a:pt x="5738813" y="2449195"/>
                    </a:cubicBezTo>
                    <a:cubicBezTo>
                      <a:pt x="5753894" y="2420620"/>
                      <a:pt x="5779294" y="2365057"/>
                      <a:pt x="5838825" y="2358707"/>
                    </a:cubicBezTo>
                    <a:cubicBezTo>
                      <a:pt x="5898356" y="2352357"/>
                      <a:pt x="6030913" y="2394426"/>
                      <a:pt x="6096000" y="2411095"/>
                    </a:cubicBezTo>
                    <a:cubicBezTo>
                      <a:pt x="6161088" y="2427764"/>
                      <a:pt x="6179344" y="2446020"/>
                      <a:pt x="6229350" y="2458720"/>
                    </a:cubicBezTo>
                    <a:cubicBezTo>
                      <a:pt x="6279356" y="2471420"/>
                      <a:pt x="6356351" y="2485708"/>
                      <a:pt x="6396038" y="2487295"/>
                    </a:cubicBezTo>
                    <a:cubicBezTo>
                      <a:pt x="6435725" y="2488882"/>
                      <a:pt x="6444456" y="2497614"/>
                      <a:pt x="6467475" y="2468245"/>
                    </a:cubicBezTo>
                    <a:cubicBezTo>
                      <a:pt x="6490494" y="2438876"/>
                      <a:pt x="6497638" y="2358707"/>
                      <a:pt x="6534150" y="2311082"/>
                    </a:cubicBezTo>
                    <a:cubicBezTo>
                      <a:pt x="6570663" y="2263457"/>
                      <a:pt x="6638131" y="2215832"/>
                      <a:pt x="6686550" y="2182495"/>
                    </a:cubicBezTo>
                    <a:cubicBezTo>
                      <a:pt x="6734969" y="2149158"/>
                      <a:pt x="6788151" y="2130901"/>
                      <a:pt x="6824663" y="2111057"/>
                    </a:cubicBezTo>
                    <a:cubicBezTo>
                      <a:pt x="6861176" y="2091213"/>
                      <a:pt x="6865937" y="2072163"/>
                      <a:pt x="6905625" y="2063432"/>
                    </a:cubicBezTo>
                    <a:cubicBezTo>
                      <a:pt x="6945313" y="2054701"/>
                      <a:pt x="7027863" y="2068195"/>
                      <a:pt x="7062788" y="2058670"/>
                    </a:cubicBezTo>
                    <a:cubicBezTo>
                      <a:pt x="7097713" y="2049145"/>
                      <a:pt x="7105650" y="2037238"/>
                      <a:pt x="7115175" y="2006282"/>
                    </a:cubicBezTo>
                    <a:cubicBezTo>
                      <a:pt x="7124700" y="1975326"/>
                      <a:pt x="7121526" y="1911032"/>
                      <a:pt x="7119938" y="1872932"/>
                    </a:cubicBezTo>
                    <a:cubicBezTo>
                      <a:pt x="7118350" y="1834832"/>
                      <a:pt x="7096125" y="1807051"/>
                      <a:pt x="7105650" y="1777682"/>
                    </a:cubicBezTo>
                    <a:cubicBezTo>
                      <a:pt x="7115175" y="1748313"/>
                      <a:pt x="7136607" y="1724501"/>
                      <a:pt x="7177088" y="1696720"/>
                    </a:cubicBezTo>
                    <a:cubicBezTo>
                      <a:pt x="7217569" y="1668939"/>
                      <a:pt x="7302501" y="1630045"/>
                      <a:pt x="7348538" y="1610995"/>
                    </a:cubicBezTo>
                    <a:cubicBezTo>
                      <a:pt x="7394575" y="1591945"/>
                      <a:pt x="7422357" y="1603057"/>
                      <a:pt x="7453313" y="1582420"/>
                    </a:cubicBezTo>
                    <a:cubicBezTo>
                      <a:pt x="7484269" y="1561783"/>
                      <a:pt x="7522369" y="1516539"/>
                      <a:pt x="7534275" y="1487170"/>
                    </a:cubicBezTo>
                    <a:cubicBezTo>
                      <a:pt x="7546181" y="1457801"/>
                      <a:pt x="7514431" y="1430019"/>
                      <a:pt x="7524750" y="1406207"/>
                    </a:cubicBezTo>
                    <a:cubicBezTo>
                      <a:pt x="7535069" y="1382395"/>
                      <a:pt x="7541420" y="1320482"/>
                      <a:pt x="7553326" y="1287145"/>
                    </a:cubicBezTo>
                    <a:cubicBezTo>
                      <a:pt x="7565232" y="1253808"/>
                      <a:pt x="7586663" y="1241107"/>
                      <a:pt x="7596188" y="1206182"/>
                    </a:cubicBezTo>
                    <a:cubicBezTo>
                      <a:pt x="7605713" y="1171257"/>
                      <a:pt x="7601744" y="1114108"/>
                      <a:pt x="7610475" y="1077595"/>
                    </a:cubicBezTo>
                    <a:cubicBezTo>
                      <a:pt x="7619206" y="1041083"/>
                      <a:pt x="7647782" y="1016476"/>
                      <a:pt x="7648576" y="987107"/>
                    </a:cubicBezTo>
                    <a:cubicBezTo>
                      <a:pt x="7649370" y="957738"/>
                      <a:pt x="7627938" y="939483"/>
                      <a:pt x="7615238" y="901383"/>
                    </a:cubicBezTo>
                    <a:cubicBezTo>
                      <a:pt x="7602538" y="863283"/>
                      <a:pt x="7594600" y="802163"/>
                      <a:pt x="7572375" y="758507"/>
                    </a:cubicBezTo>
                    <a:cubicBezTo>
                      <a:pt x="7550150" y="714851"/>
                      <a:pt x="7508082" y="675958"/>
                      <a:pt x="7481888" y="639445"/>
                    </a:cubicBezTo>
                    <a:cubicBezTo>
                      <a:pt x="7455694" y="602933"/>
                      <a:pt x="7431088" y="553720"/>
                      <a:pt x="7415213" y="539432"/>
                    </a:cubicBezTo>
                    <a:cubicBezTo>
                      <a:pt x="7399338" y="525145"/>
                      <a:pt x="7406482" y="558482"/>
                      <a:pt x="7386638" y="553720"/>
                    </a:cubicBezTo>
                    <a:cubicBezTo>
                      <a:pt x="7366794" y="548958"/>
                      <a:pt x="7331075" y="525938"/>
                      <a:pt x="7296150" y="510857"/>
                    </a:cubicBezTo>
                    <a:cubicBezTo>
                      <a:pt x="7261225" y="495776"/>
                      <a:pt x="7224713" y="486251"/>
                      <a:pt x="7177088" y="463232"/>
                    </a:cubicBezTo>
                    <a:cubicBezTo>
                      <a:pt x="7129463" y="440213"/>
                      <a:pt x="7056438" y="399733"/>
                      <a:pt x="7010400" y="372745"/>
                    </a:cubicBezTo>
                    <a:cubicBezTo>
                      <a:pt x="6964362" y="345757"/>
                      <a:pt x="6938963" y="326707"/>
                      <a:pt x="6900863" y="301307"/>
                    </a:cubicBezTo>
                    <a:cubicBezTo>
                      <a:pt x="6862763" y="275907"/>
                      <a:pt x="6818312" y="254476"/>
                      <a:pt x="6781800" y="220345"/>
                    </a:cubicBezTo>
                    <a:cubicBezTo>
                      <a:pt x="6745288" y="186214"/>
                      <a:pt x="6711157" y="127476"/>
                      <a:pt x="6681788" y="96520"/>
                    </a:cubicBezTo>
                    <a:cubicBezTo>
                      <a:pt x="6652419" y="65564"/>
                      <a:pt x="6623844" y="50482"/>
                      <a:pt x="6605588" y="34607"/>
                    </a:cubicBezTo>
                    <a:cubicBezTo>
                      <a:pt x="6587332" y="18732"/>
                      <a:pt x="6593681" y="-5874"/>
                      <a:pt x="6572250" y="1270"/>
                    </a:cubicBezTo>
                    <a:cubicBezTo>
                      <a:pt x="6550819" y="8414"/>
                      <a:pt x="6502400" y="48895"/>
                      <a:pt x="6477000" y="77470"/>
                    </a:cubicBezTo>
                    <a:cubicBezTo>
                      <a:pt x="6451600" y="106045"/>
                      <a:pt x="6436519" y="156845"/>
                      <a:pt x="6419850" y="172720"/>
                    </a:cubicBezTo>
                    <a:cubicBezTo>
                      <a:pt x="6403181" y="188595"/>
                      <a:pt x="6394450" y="175101"/>
                      <a:pt x="6376988" y="172720"/>
                    </a:cubicBezTo>
                    <a:cubicBezTo>
                      <a:pt x="6359526" y="170339"/>
                      <a:pt x="6335712" y="152082"/>
                      <a:pt x="6315075" y="158432"/>
                    </a:cubicBezTo>
                    <a:cubicBezTo>
                      <a:pt x="6294438" y="164782"/>
                      <a:pt x="6247607" y="179070"/>
                      <a:pt x="6253163" y="210820"/>
                    </a:cubicBezTo>
                    <a:cubicBezTo>
                      <a:pt x="6258719" y="242570"/>
                      <a:pt x="6301582" y="284638"/>
                      <a:pt x="6348413" y="348932"/>
                    </a:cubicBezTo>
                    <a:cubicBezTo>
                      <a:pt x="6395244" y="413226"/>
                      <a:pt x="6483350" y="514032"/>
                      <a:pt x="6534150" y="596582"/>
                    </a:cubicBezTo>
                    <a:cubicBezTo>
                      <a:pt x="6584950" y="679132"/>
                      <a:pt x="6620669" y="784701"/>
                      <a:pt x="6653213" y="844232"/>
                    </a:cubicBezTo>
                    <a:cubicBezTo>
                      <a:pt x="6685757" y="903763"/>
                      <a:pt x="6715126" y="917258"/>
                      <a:pt x="6729413" y="953770"/>
                    </a:cubicBezTo>
                    <a:cubicBezTo>
                      <a:pt x="6743700" y="990282"/>
                      <a:pt x="6738144" y="1031557"/>
                      <a:pt x="6738938" y="1063307"/>
                    </a:cubicBezTo>
                    <a:cubicBezTo>
                      <a:pt x="6739732" y="1095057"/>
                      <a:pt x="6744494" y="1122839"/>
                      <a:pt x="6734175" y="1144270"/>
                    </a:cubicBezTo>
                    <a:cubicBezTo>
                      <a:pt x="6723856" y="1165701"/>
                      <a:pt x="6698456" y="1175226"/>
                      <a:pt x="6677025" y="1191895"/>
                    </a:cubicBezTo>
                    <a:cubicBezTo>
                      <a:pt x="6655594" y="1208564"/>
                      <a:pt x="6610351" y="1216501"/>
                      <a:pt x="6605588" y="1244282"/>
                    </a:cubicBezTo>
                    <a:cubicBezTo>
                      <a:pt x="6600826" y="1272063"/>
                      <a:pt x="6646069" y="1333182"/>
                      <a:pt x="6648450" y="1358582"/>
                    </a:cubicBezTo>
                    <a:cubicBezTo>
                      <a:pt x="6650831" y="1383982"/>
                      <a:pt x="6634163" y="1383982"/>
                      <a:pt x="6619875" y="1396682"/>
                    </a:cubicBezTo>
                    <a:cubicBezTo>
                      <a:pt x="6605588" y="1409382"/>
                      <a:pt x="6575425" y="1412557"/>
                      <a:pt x="6562725" y="1434782"/>
                    </a:cubicBezTo>
                    <a:cubicBezTo>
                      <a:pt x="6550025" y="1457007"/>
                      <a:pt x="6573837" y="1514951"/>
                      <a:pt x="6543675" y="1530032"/>
                    </a:cubicBezTo>
                    <a:cubicBezTo>
                      <a:pt x="6513513" y="1545113"/>
                      <a:pt x="6424613" y="1519714"/>
                      <a:pt x="6381750" y="1525270"/>
                    </a:cubicBezTo>
                    <a:cubicBezTo>
                      <a:pt x="6338888" y="1530826"/>
                      <a:pt x="6310313" y="1547495"/>
                      <a:pt x="6286500" y="1563370"/>
                    </a:cubicBezTo>
                    <a:cubicBezTo>
                      <a:pt x="6262688" y="1579245"/>
                      <a:pt x="6249194" y="1597501"/>
                      <a:pt x="6238875" y="1620520"/>
                    </a:cubicBezTo>
                    <a:cubicBezTo>
                      <a:pt x="6228556" y="1643539"/>
                      <a:pt x="6234907" y="1684020"/>
                      <a:pt x="6224588" y="1701482"/>
                    </a:cubicBezTo>
                    <a:cubicBezTo>
                      <a:pt x="6214269" y="1718944"/>
                      <a:pt x="6190457" y="1712595"/>
                      <a:pt x="6176963" y="1725295"/>
                    </a:cubicBezTo>
                    <a:cubicBezTo>
                      <a:pt x="6163469" y="1737995"/>
                      <a:pt x="6156325" y="1760220"/>
                      <a:pt x="6143625" y="1777682"/>
                    </a:cubicBezTo>
                    <a:cubicBezTo>
                      <a:pt x="6130925" y="1795145"/>
                      <a:pt x="6124576" y="1818958"/>
                      <a:pt x="6100763" y="1830070"/>
                    </a:cubicBezTo>
                    <a:cubicBezTo>
                      <a:pt x="6076951" y="1841183"/>
                      <a:pt x="6031706" y="1841976"/>
                      <a:pt x="6000750" y="1844357"/>
                    </a:cubicBezTo>
                    <a:cubicBezTo>
                      <a:pt x="5969794" y="1846738"/>
                      <a:pt x="5980906" y="1859438"/>
                      <a:pt x="5915025" y="1844357"/>
                    </a:cubicBezTo>
                    <a:cubicBezTo>
                      <a:pt x="5849144" y="1829276"/>
                      <a:pt x="5699125" y="1788001"/>
                      <a:pt x="5605463" y="1753870"/>
                    </a:cubicBezTo>
                    <a:cubicBezTo>
                      <a:pt x="5511801" y="1719739"/>
                      <a:pt x="5439569" y="1686401"/>
                      <a:pt x="5353050" y="1639570"/>
                    </a:cubicBezTo>
                    <a:cubicBezTo>
                      <a:pt x="5266531" y="1592739"/>
                      <a:pt x="5163344" y="1527651"/>
                      <a:pt x="5086350" y="1472882"/>
                    </a:cubicBezTo>
                    <a:cubicBezTo>
                      <a:pt x="5009356" y="1418113"/>
                      <a:pt x="4972844" y="1374457"/>
                      <a:pt x="4891088" y="1310957"/>
                    </a:cubicBezTo>
                    <a:cubicBezTo>
                      <a:pt x="4809332" y="1247457"/>
                      <a:pt x="4681538" y="1169669"/>
                      <a:pt x="4595813" y="1091882"/>
                    </a:cubicBezTo>
                    <a:cubicBezTo>
                      <a:pt x="4510088" y="1014095"/>
                      <a:pt x="4453732" y="924401"/>
                      <a:pt x="4376738" y="844232"/>
                    </a:cubicBezTo>
                    <a:cubicBezTo>
                      <a:pt x="4299744" y="764063"/>
                      <a:pt x="4208462" y="676751"/>
                      <a:pt x="4133850" y="610870"/>
                    </a:cubicBezTo>
                    <a:cubicBezTo>
                      <a:pt x="4059238" y="544989"/>
                      <a:pt x="3975894" y="483870"/>
                      <a:pt x="3929063" y="448945"/>
                    </a:cubicBezTo>
                    <a:cubicBezTo>
                      <a:pt x="3882232" y="414020"/>
                      <a:pt x="3880644" y="399733"/>
                      <a:pt x="3852863" y="401320"/>
                    </a:cubicBezTo>
                    <a:cubicBezTo>
                      <a:pt x="3825082" y="402907"/>
                      <a:pt x="3787775" y="433467"/>
                      <a:pt x="3762375" y="458470"/>
                    </a:cubicBezTo>
                    <a:cubicBezTo>
                      <a:pt x="3736975" y="483473"/>
                      <a:pt x="3720703" y="535067"/>
                      <a:pt x="3700463" y="551339"/>
                    </a:cubicBezTo>
                    <a:cubicBezTo>
                      <a:pt x="3680223" y="567611"/>
                      <a:pt x="3658680" y="569562"/>
                      <a:pt x="3640932" y="556101"/>
                    </a:cubicBezTo>
                    <a:cubicBezTo>
                      <a:pt x="3623184" y="542640"/>
                      <a:pt x="3619373" y="478512"/>
                      <a:pt x="3593973" y="470574"/>
                    </a:cubicBezTo>
                    <a:cubicBezTo>
                      <a:pt x="3568573" y="462636"/>
                      <a:pt x="3516821" y="508508"/>
                      <a:pt x="3488532" y="508475"/>
                    </a:cubicBezTo>
                    <a:cubicBezTo>
                      <a:pt x="3460243" y="508442"/>
                      <a:pt x="3443685" y="468392"/>
                      <a:pt x="3424238" y="470377"/>
                    </a:cubicBezTo>
                    <a:cubicBezTo>
                      <a:pt x="3404791" y="472362"/>
                      <a:pt x="3388915" y="509668"/>
                      <a:pt x="3371850" y="520384"/>
                    </a:cubicBezTo>
                    <a:cubicBezTo>
                      <a:pt x="3354785" y="531100"/>
                      <a:pt x="3340894" y="542212"/>
                      <a:pt x="3321844" y="534671"/>
                    </a:cubicBezTo>
                    <a:cubicBezTo>
                      <a:pt x="3302794" y="527130"/>
                      <a:pt x="3278187" y="480695"/>
                      <a:pt x="3257550" y="475139"/>
                    </a:cubicBezTo>
                    <a:cubicBezTo>
                      <a:pt x="3236913" y="469583"/>
                      <a:pt x="3223419" y="502126"/>
                      <a:pt x="3198019" y="501332"/>
                    </a:cubicBezTo>
                    <a:cubicBezTo>
                      <a:pt x="3172619" y="500538"/>
                      <a:pt x="3131741" y="466011"/>
                      <a:pt x="3105150" y="470377"/>
                    </a:cubicBezTo>
                    <a:cubicBezTo>
                      <a:pt x="3078559" y="474743"/>
                      <a:pt x="3066542" y="511221"/>
                      <a:pt x="3038475" y="527526"/>
                    </a:cubicBezTo>
                    <a:cubicBezTo>
                      <a:pt x="3010408" y="543831"/>
                      <a:pt x="2962942" y="554711"/>
                      <a:pt x="2936748" y="568205"/>
                    </a:cubicBezTo>
                    <a:cubicBezTo>
                      <a:pt x="2910554" y="581699"/>
                      <a:pt x="2896108" y="597806"/>
                      <a:pt x="2878931" y="615632"/>
                    </a:cubicBezTo>
                    <a:cubicBezTo>
                      <a:pt x="2861754" y="633458"/>
                      <a:pt x="2849960" y="671591"/>
                      <a:pt x="2833688" y="675163"/>
                    </a:cubicBezTo>
                    <a:cubicBezTo>
                      <a:pt x="2817416" y="678735"/>
                      <a:pt x="2803524" y="627936"/>
                      <a:pt x="2781299" y="637064"/>
                    </a:cubicBezTo>
                    <a:cubicBezTo>
                      <a:pt x="2759074" y="646192"/>
                      <a:pt x="2726135" y="693420"/>
                      <a:pt x="2700338" y="729932"/>
                    </a:cubicBezTo>
                    <a:cubicBezTo>
                      <a:pt x="2674541" y="766444"/>
                      <a:pt x="2650331" y="805338"/>
                      <a:pt x="2626519" y="856138"/>
                    </a:cubicBezTo>
                    <a:cubicBezTo>
                      <a:pt x="2602707" y="906938"/>
                      <a:pt x="2589610" y="964485"/>
                      <a:pt x="2557463" y="1034732"/>
                    </a:cubicBezTo>
                    <a:cubicBezTo>
                      <a:pt x="2525316" y="1104979"/>
                      <a:pt x="2493963" y="1197451"/>
                      <a:pt x="2433638" y="1277620"/>
                    </a:cubicBezTo>
                    <a:cubicBezTo>
                      <a:pt x="2373313" y="1357789"/>
                      <a:pt x="2291557" y="1441133"/>
                      <a:pt x="2195513" y="1515745"/>
                    </a:cubicBezTo>
                    <a:cubicBezTo>
                      <a:pt x="2099469" y="1590357"/>
                      <a:pt x="1955006" y="1667351"/>
                      <a:pt x="1857375" y="1725295"/>
                    </a:cubicBezTo>
                    <a:cubicBezTo>
                      <a:pt x="1759744" y="1783239"/>
                      <a:pt x="1695450" y="1826895"/>
                      <a:pt x="1609725" y="1863407"/>
                    </a:cubicBezTo>
                    <a:cubicBezTo>
                      <a:pt x="1524000" y="1899919"/>
                      <a:pt x="1436688" y="1911826"/>
                      <a:pt x="1343025" y="1944370"/>
                    </a:cubicBezTo>
                    <a:cubicBezTo>
                      <a:pt x="1249363" y="1976914"/>
                      <a:pt x="1137444" y="2027714"/>
                      <a:pt x="1047750" y="2058670"/>
                    </a:cubicBezTo>
                    <a:cubicBezTo>
                      <a:pt x="958056" y="2089626"/>
                      <a:pt x="882650" y="2114232"/>
                      <a:pt x="804863" y="2130107"/>
                    </a:cubicBezTo>
                    <a:cubicBezTo>
                      <a:pt x="727076" y="2145982"/>
                      <a:pt x="650081" y="2149158"/>
                      <a:pt x="581025" y="2153920"/>
                    </a:cubicBezTo>
                    <a:cubicBezTo>
                      <a:pt x="511969" y="2158682"/>
                      <a:pt x="452438" y="2152332"/>
                      <a:pt x="390525" y="2158682"/>
                    </a:cubicBezTo>
                    <a:cubicBezTo>
                      <a:pt x="328613" y="2165032"/>
                      <a:pt x="261938" y="2172970"/>
                      <a:pt x="209550" y="2192020"/>
                    </a:cubicBezTo>
                    <a:cubicBezTo>
                      <a:pt x="157163" y="2211070"/>
                      <a:pt x="110331" y="2254726"/>
                      <a:pt x="76200" y="2272982"/>
                    </a:cubicBezTo>
                    <a:lnTo>
                      <a:pt x="4763" y="2301557"/>
                    </a:lnTo>
                    <a:close/>
                  </a:path>
                </a:pathLst>
              </a:custGeom>
              <a:solidFill>
                <a:srgbClr val="76CDE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Z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2010530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3728648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10</a:t>
                </a:r>
              </a:p>
            </p:txBody>
          </p:sp>
          <p:cxnSp>
            <p:nvCxnSpPr>
              <p:cNvPr id="68" name="Straight Connector 67"/>
              <p:cNvCxnSpPr/>
              <p:nvPr/>
            </p:nvCxnSpPr>
            <p:spPr>
              <a:xfrm>
                <a:off x="5300318" y="2204864"/>
                <a:ext cx="2729" cy="80979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>
                <a:off x="4449969" y="2207643"/>
                <a:ext cx="2729" cy="213245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/>
              <p:cNvSpPr txBox="1"/>
              <p:nvPr/>
            </p:nvSpPr>
            <p:spPr>
              <a:xfrm>
                <a:off x="3880783" y="1984870"/>
                <a:ext cx="1108923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Gamkaberg</a:t>
                </a:r>
              </a:p>
            </p:txBody>
          </p:sp>
          <p:cxnSp>
            <p:nvCxnSpPr>
              <p:cNvPr id="74" name="Straight Connector 73"/>
              <p:cNvCxnSpPr/>
              <p:nvPr/>
            </p:nvCxnSpPr>
            <p:spPr>
              <a:xfrm>
                <a:off x="2163021" y="2200014"/>
                <a:ext cx="2255" cy="890779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TextBox 75"/>
              <p:cNvSpPr txBox="1"/>
              <p:nvPr/>
            </p:nvSpPr>
            <p:spPr>
              <a:xfrm>
                <a:off x="3995940" y="4149080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3993051" y="3140968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 rot="1860000">
                <a:off x="4311145" y="260524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164995" y="2429126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3835448" y="242757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 rot="19980000">
                <a:off x="1916393" y="3879389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 rot="19560000">
                <a:off x="2449026" y="4001047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 rot="19680000">
                <a:off x="2198705" y="3832935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 rot="19560000">
                <a:off x="2040344" y="3873923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cxnSp>
            <p:nvCxnSpPr>
              <p:cNvPr id="118" name="Straight Connector 117"/>
              <p:cNvCxnSpPr/>
              <p:nvPr/>
            </p:nvCxnSpPr>
            <p:spPr>
              <a:xfrm>
                <a:off x="5325032" y="2379698"/>
                <a:ext cx="2729" cy="587664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/>
              <p:cNvSpPr txBox="1"/>
              <p:nvPr/>
            </p:nvSpPr>
            <p:spPr>
              <a:xfrm>
                <a:off x="8676460" y="2195572"/>
                <a:ext cx="4702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J</a:t>
                </a: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6253227" y="270892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Db</a:t>
                </a: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8172404" y="4077652"/>
                <a:ext cx="64807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Nv, Ng, Nh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7374537" y="2924944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 rot="3360000">
                <a:off x="6793831" y="274812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Oc</a:t>
                </a: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 rot="2940000">
                <a:off x="6567501" y="256808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Sg</a:t>
                </a: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 rot="3180000">
                <a:off x="6483593" y="2621162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43609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15</a:t>
                </a: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7131336" y="4860922"/>
                <a:ext cx="43204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20</a:t>
                </a: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 rot="1860000">
                <a:off x="5582575" y="359831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Ss</a:t>
                </a:r>
              </a:p>
            </p:txBody>
          </p:sp>
          <p:sp>
            <p:nvSpPr>
              <p:cNvPr id="120" name="TextBox 119"/>
              <p:cNvSpPr txBox="1"/>
              <p:nvPr/>
            </p:nvSpPr>
            <p:spPr>
              <a:xfrm rot="1800000">
                <a:off x="5430317" y="3789620"/>
                <a:ext cx="365819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ZA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Os</a:t>
                </a:r>
              </a:p>
            </p:txBody>
          </p:sp>
          <p:cxnSp>
            <p:nvCxnSpPr>
              <p:cNvPr id="40" name="Straight Connector 39"/>
              <p:cNvCxnSpPr/>
              <p:nvPr/>
            </p:nvCxnSpPr>
            <p:spPr>
              <a:xfrm>
                <a:off x="475786" y="261468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475786" y="2980535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>
                <a:off x="475786" y="3353036"/>
                <a:ext cx="8575221" cy="1438"/>
              </a:xfrm>
              <a:prstGeom prst="line">
                <a:avLst/>
              </a:prstGeom>
              <a:ln w="6350">
                <a:solidFill>
                  <a:srgbClr val="00B0F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475786" y="3719814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475786" y="4090499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75786" y="4465236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475786" y="4831082"/>
                <a:ext cx="8554596" cy="16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2050" y="5558755"/>
              <a:ext cx="6819900" cy="390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953006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44624"/>
            <a:ext cx="8199577" cy="6854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018187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4 by 3 aspect ratio</Template>
  <TotalTime>15</TotalTime>
  <Words>367</Words>
  <Application>Microsoft Office PowerPoint</Application>
  <PresentationFormat>On-screen Show (4:3)</PresentationFormat>
  <Paragraphs>251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9" baseType="lpstr">
      <vt:lpstr>Arial</vt:lpstr>
      <vt:lpstr>Calibri</vt:lpstr>
      <vt:lpstr>Office Theme</vt:lpstr>
      <vt:lpstr>PowerPoint Presentation</vt:lpstr>
      <vt:lpstr>Schematic Geologic N-S Cross Section – looking East Vertical exaggeration: 2.3x</vt:lpstr>
      <vt:lpstr>Stratigraphic Divisions and Age</vt:lpstr>
      <vt:lpstr>Supergroups</vt:lpstr>
      <vt:lpstr>Groups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Fred van Berkel</dc:creator>
  <cp:lastModifiedBy>Fred van Berkel</cp:lastModifiedBy>
  <cp:revision>10</cp:revision>
  <dcterms:created xsi:type="dcterms:W3CDTF">2020-09-25T09:36:02Z</dcterms:created>
  <dcterms:modified xsi:type="dcterms:W3CDTF">2020-10-03T08:45:48Z</dcterms:modified>
</cp:coreProperties>
</file>